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61" r:id="rId2"/>
    <p:sldId id="409" r:id="rId3"/>
    <p:sldId id="370" r:id="rId4"/>
    <p:sldId id="367" r:id="rId5"/>
    <p:sldId id="448" r:id="rId6"/>
    <p:sldId id="440" r:id="rId7"/>
    <p:sldId id="456" r:id="rId8"/>
    <p:sldId id="458" r:id="rId9"/>
    <p:sldId id="402" r:id="rId10"/>
    <p:sldId id="400" r:id="rId11"/>
    <p:sldId id="445" r:id="rId12"/>
    <p:sldId id="449" r:id="rId13"/>
    <p:sldId id="450" r:id="rId14"/>
    <p:sldId id="372" r:id="rId15"/>
    <p:sldId id="408" r:id="rId16"/>
    <p:sldId id="375" r:id="rId17"/>
    <p:sldId id="384" r:id="rId18"/>
    <p:sldId id="397" r:id="rId19"/>
    <p:sldId id="344" r:id="rId20"/>
    <p:sldId id="382" r:id="rId21"/>
    <p:sldId id="455" r:id="rId22"/>
    <p:sldId id="459" r:id="rId23"/>
    <p:sldId id="460" r:id="rId24"/>
    <p:sldId id="414" r:id="rId25"/>
    <p:sldId id="417" r:id="rId26"/>
    <p:sldId id="451" r:id="rId27"/>
    <p:sldId id="454" r:id="rId28"/>
    <p:sldId id="452" r:id="rId29"/>
    <p:sldId id="392" r:id="rId30"/>
    <p:sldId id="419" r:id="rId31"/>
    <p:sldId id="420" r:id="rId32"/>
    <p:sldId id="421" r:id="rId33"/>
    <p:sldId id="422" r:id="rId34"/>
    <p:sldId id="424" r:id="rId35"/>
    <p:sldId id="425" r:id="rId36"/>
    <p:sldId id="426" r:id="rId37"/>
    <p:sldId id="457" r:id="rId38"/>
    <p:sldId id="444" r:id="rId39"/>
    <p:sldId id="447" r:id="rId40"/>
    <p:sldId id="441" r:id="rId41"/>
    <p:sldId id="442" r:id="rId42"/>
    <p:sldId id="437" r:id="rId43"/>
    <p:sldId id="436" r:id="rId44"/>
    <p:sldId id="438" r:id="rId45"/>
  </p:sldIdLst>
  <p:sldSz cx="12192000" cy="6858000"/>
  <p:notesSz cx="6805613" cy="99441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B1C800"/>
    <a:srgbClr val="4267B2"/>
    <a:srgbClr val="EBFF53"/>
    <a:srgbClr val="FFFFE7"/>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8" autoAdjust="0"/>
    <p:restoredTop sz="71636" autoAdjust="0"/>
  </p:normalViewPr>
  <p:slideViewPr>
    <p:cSldViewPr snapToGrid="0">
      <p:cViewPr varScale="1">
        <p:scale>
          <a:sx n="52" d="100"/>
          <a:sy n="52" d="100"/>
        </p:scale>
        <p:origin x="12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2CEDC3-B953-49FF-A93A-8C5F475A9750}" type="doc">
      <dgm:prSet loTypeId="urn:microsoft.com/office/officeart/2005/8/layout/pyramid3" loCatId="pyramid" qsTypeId="urn:microsoft.com/office/officeart/2005/8/quickstyle/simple1" qsCatId="simple" csTypeId="urn:microsoft.com/office/officeart/2005/8/colors/accent1_2" csCatId="accent1" phldr="1"/>
      <dgm:spPr/>
    </dgm:pt>
    <dgm:pt modelId="{CFC67B2D-C03F-4127-9C56-0329ACF4F3C6}">
      <dgm:prSet phldrT="[Tekst]"/>
      <dgm:spPr>
        <a:noFill/>
        <a:ln>
          <a:solidFill>
            <a:schemeClr val="tx1"/>
          </a:solidFill>
        </a:ln>
      </dgm:spPr>
      <dgm:t>
        <a:bodyPr/>
        <a:lstStyle/>
        <a:p>
          <a:r>
            <a:rPr lang="nl-NL" b="1" dirty="0" smtClean="0">
              <a:solidFill>
                <a:srgbClr val="B1C800"/>
              </a:solidFill>
            </a:rPr>
            <a:t>Volgers</a:t>
          </a:r>
          <a:endParaRPr lang="nl-NL" b="1" dirty="0">
            <a:solidFill>
              <a:srgbClr val="B1C800"/>
            </a:solidFill>
          </a:endParaRPr>
        </a:p>
      </dgm:t>
    </dgm:pt>
    <dgm:pt modelId="{463BE835-7567-49C0-BB44-CD7D7C22DDAD}" type="parTrans" cxnId="{CD1FC829-A247-4B6B-9790-351AD5967A13}">
      <dgm:prSet/>
      <dgm:spPr/>
      <dgm:t>
        <a:bodyPr/>
        <a:lstStyle/>
        <a:p>
          <a:endParaRPr lang="nl-NL"/>
        </a:p>
      </dgm:t>
    </dgm:pt>
    <dgm:pt modelId="{BD492FE7-2F83-4622-B5F6-931EA8EB72F2}" type="sibTrans" cxnId="{CD1FC829-A247-4B6B-9790-351AD5967A13}">
      <dgm:prSet/>
      <dgm:spPr/>
      <dgm:t>
        <a:bodyPr/>
        <a:lstStyle/>
        <a:p>
          <a:endParaRPr lang="nl-NL"/>
        </a:p>
      </dgm:t>
    </dgm:pt>
    <dgm:pt modelId="{6341BBBA-2F6C-4417-B936-737F24020F1E}">
      <dgm:prSet phldrT="[Tekst]"/>
      <dgm:spPr>
        <a:noFill/>
        <a:ln>
          <a:solidFill>
            <a:schemeClr val="tx1"/>
          </a:solidFill>
        </a:ln>
      </dgm:spPr>
      <dgm:t>
        <a:bodyPr/>
        <a:lstStyle/>
        <a:p>
          <a:r>
            <a:rPr lang="nl-NL" b="1" dirty="0" smtClean="0">
              <a:solidFill>
                <a:srgbClr val="B1C800"/>
              </a:solidFill>
            </a:rPr>
            <a:t>Bondgenoten</a:t>
          </a:r>
          <a:endParaRPr lang="nl-NL" b="1" dirty="0">
            <a:solidFill>
              <a:srgbClr val="B1C800"/>
            </a:solidFill>
          </a:endParaRPr>
        </a:p>
      </dgm:t>
    </dgm:pt>
    <dgm:pt modelId="{F3D8B6D0-70D8-43D8-90AD-350724A283EB}" type="parTrans" cxnId="{F7C79073-C33F-43E9-B0F0-C30FD5305A6E}">
      <dgm:prSet/>
      <dgm:spPr/>
      <dgm:t>
        <a:bodyPr/>
        <a:lstStyle/>
        <a:p>
          <a:endParaRPr lang="nl-NL"/>
        </a:p>
      </dgm:t>
    </dgm:pt>
    <dgm:pt modelId="{D4A674B3-E200-477C-8C2F-B9B8682EC7EC}" type="sibTrans" cxnId="{F7C79073-C33F-43E9-B0F0-C30FD5305A6E}">
      <dgm:prSet/>
      <dgm:spPr/>
      <dgm:t>
        <a:bodyPr/>
        <a:lstStyle/>
        <a:p>
          <a:endParaRPr lang="nl-NL"/>
        </a:p>
      </dgm:t>
    </dgm:pt>
    <dgm:pt modelId="{FDB9D094-C477-4B44-A3C5-D4F54923103E}">
      <dgm:prSet phldrT="[Tekst]"/>
      <dgm:spPr>
        <a:noFill/>
        <a:ln>
          <a:solidFill>
            <a:schemeClr val="tx1"/>
          </a:solidFill>
        </a:ln>
      </dgm:spPr>
      <dgm:t>
        <a:bodyPr/>
        <a:lstStyle/>
        <a:p>
          <a:r>
            <a:rPr lang="nl-NL" b="1" dirty="0" smtClean="0">
              <a:solidFill>
                <a:srgbClr val="B1C800"/>
              </a:solidFill>
            </a:rPr>
            <a:t>Trekkers</a:t>
          </a:r>
          <a:endParaRPr lang="nl-NL" b="1" dirty="0">
            <a:solidFill>
              <a:srgbClr val="B1C800"/>
            </a:solidFill>
          </a:endParaRPr>
        </a:p>
      </dgm:t>
    </dgm:pt>
    <dgm:pt modelId="{1519A2E1-5D53-4E05-A2FC-1E8B90F80C54}" type="parTrans" cxnId="{CB83C7FC-03BC-4901-B728-1B4153798597}">
      <dgm:prSet/>
      <dgm:spPr/>
      <dgm:t>
        <a:bodyPr/>
        <a:lstStyle/>
        <a:p>
          <a:endParaRPr lang="nl-NL"/>
        </a:p>
      </dgm:t>
    </dgm:pt>
    <dgm:pt modelId="{B590351B-F1CC-441B-8358-F3F5ACD6E9D0}" type="sibTrans" cxnId="{CB83C7FC-03BC-4901-B728-1B4153798597}">
      <dgm:prSet/>
      <dgm:spPr/>
      <dgm:t>
        <a:bodyPr/>
        <a:lstStyle/>
        <a:p>
          <a:endParaRPr lang="nl-NL"/>
        </a:p>
      </dgm:t>
    </dgm:pt>
    <dgm:pt modelId="{FE4DBF20-B3EA-4026-9E72-A5D7A61A2731}" type="pres">
      <dgm:prSet presAssocID="{902CEDC3-B953-49FF-A93A-8C5F475A9750}" presName="Name0" presStyleCnt="0">
        <dgm:presLayoutVars>
          <dgm:dir/>
          <dgm:animLvl val="lvl"/>
          <dgm:resizeHandles val="exact"/>
        </dgm:presLayoutVars>
      </dgm:prSet>
      <dgm:spPr/>
    </dgm:pt>
    <dgm:pt modelId="{AE93E4A2-A7AD-4744-AB0C-CF7E4F64261B}" type="pres">
      <dgm:prSet presAssocID="{CFC67B2D-C03F-4127-9C56-0329ACF4F3C6}" presName="Name8" presStyleCnt="0"/>
      <dgm:spPr/>
    </dgm:pt>
    <dgm:pt modelId="{7DEFDE67-91FE-4815-998D-F6E004D9953C}" type="pres">
      <dgm:prSet presAssocID="{CFC67B2D-C03F-4127-9C56-0329ACF4F3C6}" presName="level" presStyleLbl="node1" presStyleIdx="0" presStyleCnt="3" custLinFactNeighborX="-329">
        <dgm:presLayoutVars>
          <dgm:chMax val="1"/>
          <dgm:bulletEnabled val="1"/>
        </dgm:presLayoutVars>
      </dgm:prSet>
      <dgm:spPr/>
    </dgm:pt>
    <dgm:pt modelId="{5D91AC27-DE36-4BDA-8C3D-6158104EDF5D}" type="pres">
      <dgm:prSet presAssocID="{CFC67B2D-C03F-4127-9C56-0329ACF4F3C6}" presName="levelTx" presStyleLbl="revTx" presStyleIdx="0" presStyleCnt="0">
        <dgm:presLayoutVars>
          <dgm:chMax val="1"/>
          <dgm:bulletEnabled val="1"/>
        </dgm:presLayoutVars>
      </dgm:prSet>
      <dgm:spPr/>
    </dgm:pt>
    <dgm:pt modelId="{192E8964-CC9A-4BBC-A908-285AC1541893}" type="pres">
      <dgm:prSet presAssocID="{6341BBBA-2F6C-4417-B936-737F24020F1E}" presName="Name8" presStyleCnt="0"/>
      <dgm:spPr/>
    </dgm:pt>
    <dgm:pt modelId="{0094AE9A-AF01-4264-A7B1-4CA278C8DFA1}" type="pres">
      <dgm:prSet presAssocID="{6341BBBA-2F6C-4417-B936-737F24020F1E}" presName="level" presStyleLbl="node1" presStyleIdx="1" presStyleCnt="3">
        <dgm:presLayoutVars>
          <dgm:chMax val="1"/>
          <dgm:bulletEnabled val="1"/>
        </dgm:presLayoutVars>
      </dgm:prSet>
      <dgm:spPr/>
    </dgm:pt>
    <dgm:pt modelId="{F2135D70-E774-478E-BC33-333BB88AC0C9}" type="pres">
      <dgm:prSet presAssocID="{6341BBBA-2F6C-4417-B936-737F24020F1E}" presName="levelTx" presStyleLbl="revTx" presStyleIdx="0" presStyleCnt="0">
        <dgm:presLayoutVars>
          <dgm:chMax val="1"/>
          <dgm:bulletEnabled val="1"/>
        </dgm:presLayoutVars>
      </dgm:prSet>
      <dgm:spPr/>
    </dgm:pt>
    <dgm:pt modelId="{EA1FFAFF-0FE8-44A3-817F-CB68650E2516}" type="pres">
      <dgm:prSet presAssocID="{FDB9D094-C477-4B44-A3C5-D4F54923103E}" presName="Name8" presStyleCnt="0"/>
      <dgm:spPr/>
    </dgm:pt>
    <dgm:pt modelId="{9E82C271-09F7-4024-8F50-C2DA6ECDA87A}" type="pres">
      <dgm:prSet presAssocID="{FDB9D094-C477-4B44-A3C5-D4F54923103E}" presName="level" presStyleLbl="node1" presStyleIdx="2" presStyleCnt="3">
        <dgm:presLayoutVars>
          <dgm:chMax val="1"/>
          <dgm:bulletEnabled val="1"/>
        </dgm:presLayoutVars>
      </dgm:prSet>
      <dgm:spPr/>
    </dgm:pt>
    <dgm:pt modelId="{474BCD30-7B0E-45D7-B4EC-2CCC2AA11F95}" type="pres">
      <dgm:prSet presAssocID="{FDB9D094-C477-4B44-A3C5-D4F54923103E}" presName="levelTx" presStyleLbl="revTx" presStyleIdx="0" presStyleCnt="0">
        <dgm:presLayoutVars>
          <dgm:chMax val="1"/>
          <dgm:bulletEnabled val="1"/>
        </dgm:presLayoutVars>
      </dgm:prSet>
      <dgm:spPr/>
    </dgm:pt>
  </dgm:ptLst>
  <dgm:cxnLst>
    <dgm:cxn modelId="{CD1FC829-A247-4B6B-9790-351AD5967A13}" srcId="{902CEDC3-B953-49FF-A93A-8C5F475A9750}" destId="{CFC67B2D-C03F-4127-9C56-0329ACF4F3C6}" srcOrd="0" destOrd="0" parTransId="{463BE835-7567-49C0-BB44-CD7D7C22DDAD}" sibTransId="{BD492FE7-2F83-4622-B5F6-931EA8EB72F2}"/>
    <dgm:cxn modelId="{F7C79073-C33F-43E9-B0F0-C30FD5305A6E}" srcId="{902CEDC3-B953-49FF-A93A-8C5F475A9750}" destId="{6341BBBA-2F6C-4417-B936-737F24020F1E}" srcOrd="1" destOrd="0" parTransId="{F3D8B6D0-70D8-43D8-90AD-350724A283EB}" sibTransId="{D4A674B3-E200-477C-8C2F-B9B8682EC7EC}"/>
    <dgm:cxn modelId="{3AFB83F1-D43E-42D1-8461-19393DD574FB}" type="presOf" srcId="{CFC67B2D-C03F-4127-9C56-0329ACF4F3C6}" destId="{5D91AC27-DE36-4BDA-8C3D-6158104EDF5D}" srcOrd="1" destOrd="0" presId="urn:microsoft.com/office/officeart/2005/8/layout/pyramid3"/>
    <dgm:cxn modelId="{18AC6B89-9C3E-4E3C-94BA-96596581B21E}" type="presOf" srcId="{FDB9D094-C477-4B44-A3C5-D4F54923103E}" destId="{9E82C271-09F7-4024-8F50-C2DA6ECDA87A}" srcOrd="0" destOrd="0" presId="urn:microsoft.com/office/officeart/2005/8/layout/pyramid3"/>
    <dgm:cxn modelId="{FCC15CAC-C3CF-4D9C-B8DC-A42CDF4EBA9F}" type="presOf" srcId="{902CEDC3-B953-49FF-A93A-8C5F475A9750}" destId="{FE4DBF20-B3EA-4026-9E72-A5D7A61A2731}" srcOrd="0" destOrd="0" presId="urn:microsoft.com/office/officeart/2005/8/layout/pyramid3"/>
    <dgm:cxn modelId="{CB83C7FC-03BC-4901-B728-1B4153798597}" srcId="{902CEDC3-B953-49FF-A93A-8C5F475A9750}" destId="{FDB9D094-C477-4B44-A3C5-D4F54923103E}" srcOrd="2" destOrd="0" parTransId="{1519A2E1-5D53-4E05-A2FC-1E8B90F80C54}" sibTransId="{B590351B-F1CC-441B-8358-F3F5ACD6E9D0}"/>
    <dgm:cxn modelId="{F2D164BD-36F1-4D97-8B8B-4AF65E47A2AB}" type="presOf" srcId="{CFC67B2D-C03F-4127-9C56-0329ACF4F3C6}" destId="{7DEFDE67-91FE-4815-998D-F6E004D9953C}" srcOrd="0" destOrd="0" presId="urn:microsoft.com/office/officeart/2005/8/layout/pyramid3"/>
    <dgm:cxn modelId="{B4880E2B-63C3-4269-B90A-254A54161D6D}" type="presOf" srcId="{6341BBBA-2F6C-4417-B936-737F24020F1E}" destId="{0094AE9A-AF01-4264-A7B1-4CA278C8DFA1}" srcOrd="0" destOrd="0" presId="urn:microsoft.com/office/officeart/2005/8/layout/pyramid3"/>
    <dgm:cxn modelId="{46FBDEB2-1840-4094-88A1-E97933F45DA1}" type="presOf" srcId="{6341BBBA-2F6C-4417-B936-737F24020F1E}" destId="{F2135D70-E774-478E-BC33-333BB88AC0C9}" srcOrd="1" destOrd="0" presId="urn:microsoft.com/office/officeart/2005/8/layout/pyramid3"/>
    <dgm:cxn modelId="{3F699344-D269-4F1D-A1D5-2B496D2679A7}" type="presOf" srcId="{FDB9D094-C477-4B44-A3C5-D4F54923103E}" destId="{474BCD30-7B0E-45D7-B4EC-2CCC2AA11F95}" srcOrd="1" destOrd="0" presId="urn:microsoft.com/office/officeart/2005/8/layout/pyramid3"/>
    <dgm:cxn modelId="{FFE84E28-3FC3-4C6C-B119-3C8B678DD83A}" type="presParOf" srcId="{FE4DBF20-B3EA-4026-9E72-A5D7A61A2731}" destId="{AE93E4A2-A7AD-4744-AB0C-CF7E4F64261B}" srcOrd="0" destOrd="0" presId="urn:microsoft.com/office/officeart/2005/8/layout/pyramid3"/>
    <dgm:cxn modelId="{08806AE9-AE4A-4C6C-AC16-C99B9E2511DC}" type="presParOf" srcId="{AE93E4A2-A7AD-4744-AB0C-CF7E4F64261B}" destId="{7DEFDE67-91FE-4815-998D-F6E004D9953C}" srcOrd="0" destOrd="0" presId="urn:microsoft.com/office/officeart/2005/8/layout/pyramid3"/>
    <dgm:cxn modelId="{1DB8838C-C88C-4A1A-BE71-1AD650FDDCF7}" type="presParOf" srcId="{AE93E4A2-A7AD-4744-AB0C-CF7E4F64261B}" destId="{5D91AC27-DE36-4BDA-8C3D-6158104EDF5D}" srcOrd="1" destOrd="0" presId="urn:microsoft.com/office/officeart/2005/8/layout/pyramid3"/>
    <dgm:cxn modelId="{B4027C09-A626-4483-8C88-E82AE7E16E5F}" type="presParOf" srcId="{FE4DBF20-B3EA-4026-9E72-A5D7A61A2731}" destId="{192E8964-CC9A-4BBC-A908-285AC1541893}" srcOrd="1" destOrd="0" presId="urn:microsoft.com/office/officeart/2005/8/layout/pyramid3"/>
    <dgm:cxn modelId="{2EE200A3-4302-4D73-A8BD-785EE9F0836C}" type="presParOf" srcId="{192E8964-CC9A-4BBC-A908-285AC1541893}" destId="{0094AE9A-AF01-4264-A7B1-4CA278C8DFA1}" srcOrd="0" destOrd="0" presId="urn:microsoft.com/office/officeart/2005/8/layout/pyramid3"/>
    <dgm:cxn modelId="{22CCF548-699E-4BA2-8357-3855C8E1E22B}" type="presParOf" srcId="{192E8964-CC9A-4BBC-A908-285AC1541893}" destId="{F2135D70-E774-478E-BC33-333BB88AC0C9}" srcOrd="1" destOrd="0" presId="urn:microsoft.com/office/officeart/2005/8/layout/pyramid3"/>
    <dgm:cxn modelId="{421E2600-BB1B-46A3-8C39-B4707174C98F}" type="presParOf" srcId="{FE4DBF20-B3EA-4026-9E72-A5D7A61A2731}" destId="{EA1FFAFF-0FE8-44A3-817F-CB68650E2516}" srcOrd="2" destOrd="0" presId="urn:microsoft.com/office/officeart/2005/8/layout/pyramid3"/>
    <dgm:cxn modelId="{6BA92745-DCB8-4178-90EA-55FA27BD4AD0}" type="presParOf" srcId="{EA1FFAFF-0FE8-44A3-817F-CB68650E2516}" destId="{9E82C271-09F7-4024-8F50-C2DA6ECDA87A}" srcOrd="0" destOrd="0" presId="urn:microsoft.com/office/officeart/2005/8/layout/pyramid3"/>
    <dgm:cxn modelId="{8A443D60-0576-486D-902C-480AD509246D}" type="presParOf" srcId="{EA1FFAFF-0FE8-44A3-817F-CB68650E2516}" destId="{474BCD30-7B0E-45D7-B4EC-2CCC2AA11F95}" srcOrd="1" destOrd="0" presId="urn:microsoft.com/office/officeart/2005/8/layout/pyramid3"/>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02CEDC3-B953-49FF-A93A-8C5F475A9750}" type="doc">
      <dgm:prSet loTypeId="urn:microsoft.com/office/officeart/2005/8/layout/pyramid3" loCatId="pyramid" qsTypeId="urn:microsoft.com/office/officeart/2005/8/quickstyle/simple1" qsCatId="simple" csTypeId="urn:microsoft.com/office/officeart/2005/8/colors/accent1_2" csCatId="accent1" phldr="1"/>
      <dgm:spPr/>
    </dgm:pt>
    <dgm:pt modelId="{CFC67B2D-C03F-4127-9C56-0329ACF4F3C6}">
      <dgm:prSet phldrT="[Tekst]" custT="1"/>
      <dgm:spPr>
        <a:noFill/>
        <a:ln>
          <a:solidFill>
            <a:schemeClr val="tx1"/>
          </a:solidFill>
        </a:ln>
      </dgm:spPr>
      <dgm:t>
        <a:bodyPr/>
        <a:lstStyle/>
        <a:p>
          <a:r>
            <a:rPr lang="nl-NL" sz="2800" b="1" dirty="0" smtClean="0">
              <a:solidFill>
                <a:srgbClr val="B1C800"/>
              </a:solidFill>
            </a:rPr>
            <a:t>Bondgenoten</a:t>
          </a:r>
          <a:endParaRPr lang="nl-NL" sz="3200" b="1" dirty="0">
            <a:solidFill>
              <a:srgbClr val="B1C800"/>
            </a:solidFill>
          </a:endParaRPr>
        </a:p>
      </dgm:t>
    </dgm:pt>
    <dgm:pt modelId="{463BE835-7567-49C0-BB44-CD7D7C22DDAD}" type="parTrans" cxnId="{CD1FC829-A247-4B6B-9790-351AD5967A13}">
      <dgm:prSet/>
      <dgm:spPr/>
      <dgm:t>
        <a:bodyPr/>
        <a:lstStyle/>
        <a:p>
          <a:endParaRPr lang="nl-NL" sz="1100"/>
        </a:p>
      </dgm:t>
    </dgm:pt>
    <dgm:pt modelId="{BD492FE7-2F83-4622-B5F6-931EA8EB72F2}" type="sibTrans" cxnId="{CD1FC829-A247-4B6B-9790-351AD5967A13}">
      <dgm:prSet/>
      <dgm:spPr/>
      <dgm:t>
        <a:bodyPr/>
        <a:lstStyle/>
        <a:p>
          <a:endParaRPr lang="nl-NL" sz="1100"/>
        </a:p>
      </dgm:t>
    </dgm:pt>
    <dgm:pt modelId="{FDB9D094-C477-4B44-A3C5-D4F54923103E}">
      <dgm:prSet phldrT="[Tekst]" custT="1"/>
      <dgm:spPr>
        <a:noFill/>
        <a:ln>
          <a:solidFill>
            <a:schemeClr val="tx1"/>
          </a:solidFill>
        </a:ln>
      </dgm:spPr>
      <dgm:t>
        <a:bodyPr/>
        <a:lstStyle/>
        <a:p>
          <a:r>
            <a:rPr lang="nl-NL" sz="3200" b="1" dirty="0" smtClean="0">
              <a:solidFill>
                <a:srgbClr val="B1C800"/>
              </a:solidFill>
            </a:rPr>
            <a:t>Trekkers</a:t>
          </a:r>
          <a:endParaRPr lang="nl-NL" sz="3200" b="1" dirty="0">
            <a:solidFill>
              <a:srgbClr val="B1C800"/>
            </a:solidFill>
          </a:endParaRPr>
        </a:p>
      </dgm:t>
    </dgm:pt>
    <dgm:pt modelId="{1519A2E1-5D53-4E05-A2FC-1E8B90F80C54}" type="parTrans" cxnId="{CB83C7FC-03BC-4901-B728-1B4153798597}">
      <dgm:prSet/>
      <dgm:spPr/>
      <dgm:t>
        <a:bodyPr/>
        <a:lstStyle/>
        <a:p>
          <a:endParaRPr lang="nl-NL" sz="1100"/>
        </a:p>
      </dgm:t>
    </dgm:pt>
    <dgm:pt modelId="{B590351B-F1CC-441B-8358-F3F5ACD6E9D0}" type="sibTrans" cxnId="{CB83C7FC-03BC-4901-B728-1B4153798597}">
      <dgm:prSet/>
      <dgm:spPr/>
      <dgm:t>
        <a:bodyPr/>
        <a:lstStyle/>
        <a:p>
          <a:endParaRPr lang="nl-NL" sz="1100"/>
        </a:p>
      </dgm:t>
    </dgm:pt>
    <dgm:pt modelId="{FE4DBF20-B3EA-4026-9E72-A5D7A61A2731}" type="pres">
      <dgm:prSet presAssocID="{902CEDC3-B953-49FF-A93A-8C5F475A9750}" presName="Name0" presStyleCnt="0">
        <dgm:presLayoutVars>
          <dgm:dir/>
          <dgm:animLvl val="lvl"/>
          <dgm:resizeHandles val="exact"/>
        </dgm:presLayoutVars>
      </dgm:prSet>
      <dgm:spPr/>
    </dgm:pt>
    <dgm:pt modelId="{AE93E4A2-A7AD-4744-AB0C-CF7E4F64261B}" type="pres">
      <dgm:prSet presAssocID="{CFC67B2D-C03F-4127-9C56-0329ACF4F3C6}" presName="Name8" presStyleCnt="0"/>
      <dgm:spPr/>
    </dgm:pt>
    <dgm:pt modelId="{7DEFDE67-91FE-4815-998D-F6E004D9953C}" type="pres">
      <dgm:prSet presAssocID="{CFC67B2D-C03F-4127-9C56-0329ACF4F3C6}" presName="level" presStyleLbl="node1" presStyleIdx="0" presStyleCnt="2" custLinFactNeighborX="1556" custLinFactNeighborY="126">
        <dgm:presLayoutVars>
          <dgm:chMax val="1"/>
          <dgm:bulletEnabled val="1"/>
        </dgm:presLayoutVars>
      </dgm:prSet>
      <dgm:spPr/>
    </dgm:pt>
    <dgm:pt modelId="{5D91AC27-DE36-4BDA-8C3D-6158104EDF5D}" type="pres">
      <dgm:prSet presAssocID="{CFC67B2D-C03F-4127-9C56-0329ACF4F3C6}" presName="levelTx" presStyleLbl="revTx" presStyleIdx="0" presStyleCnt="0">
        <dgm:presLayoutVars>
          <dgm:chMax val="1"/>
          <dgm:bulletEnabled val="1"/>
        </dgm:presLayoutVars>
      </dgm:prSet>
      <dgm:spPr/>
    </dgm:pt>
    <dgm:pt modelId="{EA1FFAFF-0FE8-44A3-817F-CB68650E2516}" type="pres">
      <dgm:prSet presAssocID="{FDB9D094-C477-4B44-A3C5-D4F54923103E}" presName="Name8" presStyleCnt="0"/>
      <dgm:spPr/>
    </dgm:pt>
    <dgm:pt modelId="{9E82C271-09F7-4024-8F50-C2DA6ECDA87A}" type="pres">
      <dgm:prSet presAssocID="{FDB9D094-C477-4B44-A3C5-D4F54923103E}" presName="level" presStyleLbl="node1" presStyleIdx="1" presStyleCnt="2">
        <dgm:presLayoutVars>
          <dgm:chMax val="1"/>
          <dgm:bulletEnabled val="1"/>
        </dgm:presLayoutVars>
      </dgm:prSet>
      <dgm:spPr/>
      <dgm:t>
        <a:bodyPr/>
        <a:lstStyle/>
        <a:p>
          <a:endParaRPr lang="nl-NL"/>
        </a:p>
      </dgm:t>
    </dgm:pt>
    <dgm:pt modelId="{474BCD30-7B0E-45D7-B4EC-2CCC2AA11F95}" type="pres">
      <dgm:prSet presAssocID="{FDB9D094-C477-4B44-A3C5-D4F54923103E}" presName="levelTx" presStyleLbl="revTx" presStyleIdx="0" presStyleCnt="0">
        <dgm:presLayoutVars>
          <dgm:chMax val="1"/>
          <dgm:bulletEnabled val="1"/>
        </dgm:presLayoutVars>
      </dgm:prSet>
      <dgm:spPr/>
      <dgm:t>
        <a:bodyPr/>
        <a:lstStyle/>
        <a:p>
          <a:endParaRPr lang="nl-NL"/>
        </a:p>
      </dgm:t>
    </dgm:pt>
  </dgm:ptLst>
  <dgm:cxnLst>
    <dgm:cxn modelId="{CD1FC829-A247-4B6B-9790-351AD5967A13}" srcId="{902CEDC3-B953-49FF-A93A-8C5F475A9750}" destId="{CFC67B2D-C03F-4127-9C56-0329ACF4F3C6}" srcOrd="0" destOrd="0" parTransId="{463BE835-7567-49C0-BB44-CD7D7C22DDAD}" sibTransId="{BD492FE7-2F83-4622-B5F6-931EA8EB72F2}"/>
    <dgm:cxn modelId="{3AFB83F1-D43E-42D1-8461-19393DD574FB}" type="presOf" srcId="{CFC67B2D-C03F-4127-9C56-0329ACF4F3C6}" destId="{5D91AC27-DE36-4BDA-8C3D-6158104EDF5D}" srcOrd="1" destOrd="0" presId="urn:microsoft.com/office/officeart/2005/8/layout/pyramid3"/>
    <dgm:cxn modelId="{18AC6B89-9C3E-4E3C-94BA-96596581B21E}" type="presOf" srcId="{FDB9D094-C477-4B44-A3C5-D4F54923103E}" destId="{9E82C271-09F7-4024-8F50-C2DA6ECDA87A}" srcOrd="0" destOrd="0" presId="urn:microsoft.com/office/officeart/2005/8/layout/pyramid3"/>
    <dgm:cxn modelId="{FCC15CAC-C3CF-4D9C-B8DC-A42CDF4EBA9F}" type="presOf" srcId="{902CEDC3-B953-49FF-A93A-8C5F475A9750}" destId="{FE4DBF20-B3EA-4026-9E72-A5D7A61A2731}" srcOrd="0" destOrd="0" presId="urn:microsoft.com/office/officeart/2005/8/layout/pyramid3"/>
    <dgm:cxn modelId="{CB83C7FC-03BC-4901-B728-1B4153798597}" srcId="{902CEDC3-B953-49FF-A93A-8C5F475A9750}" destId="{FDB9D094-C477-4B44-A3C5-D4F54923103E}" srcOrd="1" destOrd="0" parTransId="{1519A2E1-5D53-4E05-A2FC-1E8B90F80C54}" sibTransId="{B590351B-F1CC-441B-8358-F3F5ACD6E9D0}"/>
    <dgm:cxn modelId="{F2D164BD-36F1-4D97-8B8B-4AF65E47A2AB}" type="presOf" srcId="{CFC67B2D-C03F-4127-9C56-0329ACF4F3C6}" destId="{7DEFDE67-91FE-4815-998D-F6E004D9953C}" srcOrd="0" destOrd="0" presId="urn:microsoft.com/office/officeart/2005/8/layout/pyramid3"/>
    <dgm:cxn modelId="{3F699344-D269-4F1D-A1D5-2B496D2679A7}" type="presOf" srcId="{FDB9D094-C477-4B44-A3C5-D4F54923103E}" destId="{474BCD30-7B0E-45D7-B4EC-2CCC2AA11F95}" srcOrd="1" destOrd="0" presId="urn:microsoft.com/office/officeart/2005/8/layout/pyramid3"/>
    <dgm:cxn modelId="{FFE84E28-3FC3-4C6C-B119-3C8B678DD83A}" type="presParOf" srcId="{FE4DBF20-B3EA-4026-9E72-A5D7A61A2731}" destId="{AE93E4A2-A7AD-4744-AB0C-CF7E4F64261B}" srcOrd="0" destOrd="0" presId="urn:microsoft.com/office/officeart/2005/8/layout/pyramid3"/>
    <dgm:cxn modelId="{08806AE9-AE4A-4C6C-AC16-C99B9E2511DC}" type="presParOf" srcId="{AE93E4A2-A7AD-4744-AB0C-CF7E4F64261B}" destId="{7DEFDE67-91FE-4815-998D-F6E004D9953C}" srcOrd="0" destOrd="0" presId="urn:microsoft.com/office/officeart/2005/8/layout/pyramid3"/>
    <dgm:cxn modelId="{1DB8838C-C88C-4A1A-BE71-1AD650FDDCF7}" type="presParOf" srcId="{AE93E4A2-A7AD-4744-AB0C-CF7E4F64261B}" destId="{5D91AC27-DE36-4BDA-8C3D-6158104EDF5D}" srcOrd="1" destOrd="0" presId="urn:microsoft.com/office/officeart/2005/8/layout/pyramid3"/>
    <dgm:cxn modelId="{421E2600-BB1B-46A3-8C39-B4707174C98F}" type="presParOf" srcId="{FE4DBF20-B3EA-4026-9E72-A5D7A61A2731}" destId="{EA1FFAFF-0FE8-44A3-817F-CB68650E2516}" srcOrd="1" destOrd="0" presId="urn:microsoft.com/office/officeart/2005/8/layout/pyramid3"/>
    <dgm:cxn modelId="{6BA92745-DCB8-4178-90EA-55FA27BD4AD0}" type="presParOf" srcId="{EA1FFAFF-0FE8-44A3-817F-CB68650E2516}" destId="{9E82C271-09F7-4024-8F50-C2DA6ECDA87A}" srcOrd="0" destOrd="0" presId="urn:microsoft.com/office/officeart/2005/8/layout/pyramid3"/>
    <dgm:cxn modelId="{8A443D60-0576-486D-902C-480AD509246D}" type="presParOf" srcId="{EA1FFAFF-0FE8-44A3-817F-CB68650E2516}" destId="{474BCD30-7B0E-45D7-B4EC-2CCC2AA11F95}" srcOrd="1" destOrd="0" presId="urn:microsoft.com/office/officeart/2005/8/layout/pyramid3"/>
  </dgm:cxnLst>
  <dgm:bg>
    <a:noFill/>
  </dgm:bg>
  <dgm:whole>
    <a:ln>
      <a:noFill/>
    </a:ln>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8B38509-6BC0-42F3-B169-A85B516E0566}"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nl-NL"/>
        </a:p>
      </dgm:t>
    </dgm:pt>
    <dgm:pt modelId="{94BF294D-DA61-4F52-975B-AEAAA9A8DA93}">
      <dgm:prSet phldrT="[Tekst]" custT="1"/>
      <dgm:spPr/>
      <dgm:t>
        <a:bodyPr/>
        <a:lstStyle/>
        <a:p>
          <a:pPr>
            <a:spcAft>
              <a:spcPts val="600"/>
            </a:spcAft>
          </a:pPr>
          <a:r>
            <a:rPr lang="nl-NL" sz="2400" b="1" dirty="0" smtClean="0"/>
            <a:t>Verkennen</a:t>
          </a:r>
          <a:endParaRPr lang="nl-NL" sz="3200" b="1" dirty="0" smtClean="0"/>
        </a:p>
        <a:p>
          <a:pPr>
            <a:spcAft>
              <a:spcPts val="600"/>
            </a:spcAft>
          </a:pPr>
          <a:r>
            <a:rPr lang="nl-NL" sz="2400" dirty="0" smtClean="0"/>
            <a:t>* Open gesprek(ken) zonder verwachtingen, zonder interpretatie</a:t>
          </a:r>
          <a:endParaRPr lang="nl-NL" sz="2400" dirty="0"/>
        </a:p>
      </dgm:t>
    </dgm:pt>
    <dgm:pt modelId="{31FCB700-1636-4758-A9C3-13F40FDEE63A}" type="parTrans" cxnId="{141097F8-4CC2-44FE-8119-5D1460DD0EFC}">
      <dgm:prSet/>
      <dgm:spPr/>
      <dgm:t>
        <a:bodyPr/>
        <a:lstStyle/>
        <a:p>
          <a:endParaRPr lang="nl-NL"/>
        </a:p>
      </dgm:t>
    </dgm:pt>
    <dgm:pt modelId="{0B65E8B8-0EE5-40D4-A14C-C4958CDA16DA}" type="sibTrans" cxnId="{141097F8-4CC2-44FE-8119-5D1460DD0EFC}">
      <dgm:prSet/>
      <dgm:spPr/>
      <dgm:t>
        <a:bodyPr/>
        <a:lstStyle/>
        <a:p>
          <a:endParaRPr lang="nl-NL"/>
        </a:p>
      </dgm:t>
    </dgm:pt>
    <dgm:pt modelId="{48EAF61F-7C06-4266-9557-B0955EF5BE72}">
      <dgm:prSet phldrT="[Tekst]" custT="1"/>
      <dgm:spPr/>
      <dgm:t>
        <a:bodyPr/>
        <a:lstStyle/>
        <a:p>
          <a:pPr>
            <a:spcAft>
              <a:spcPts val="600"/>
            </a:spcAft>
          </a:pPr>
          <a:r>
            <a:rPr lang="nl-NL" sz="2400" b="1" dirty="0" smtClean="0"/>
            <a:t>Delen</a:t>
          </a:r>
          <a:endParaRPr lang="nl-NL" sz="3100" b="1" dirty="0" smtClean="0"/>
        </a:p>
        <a:p>
          <a:pPr>
            <a:spcAft>
              <a:spcPts val="600"/>
            </a:spcAft>
          </a:pPr>
          <a:r>
            <a:rPr lang="nl-NL" sz="2400" dirty="0" smtClean="0"/>
            <a:t>* Ambities samen leggen</a:t>
          </a:r>
          <a:endParaRPr lang="nl-NL" sz="2400" dirty="0"/>
        </a:p>
      </dgm:t>
    </dgm:pt>
    <dgm:pt modelId="{4A8C5400-9847-4E43-BD47-E46C14967C1D}" type="parTrans" cxnId="{D669E99C-7BAC-4531-99D3-B8F058862560}">
      <dgm:prSet/>
      <dgm:spPr/>
      <dgm:t>
        <a:bodyPr/>
        <a:lstStyle/>
        <a:p>
          <a:endParaRPr lang="nl-NL"/>
        </a:p>
      </dgm:t>
    </dgm:pt>
    <dgm:pt modelId="{C91A60FC-DCDE-44C1-8C8C-5481AFCA5F6C}" type="sibTrans" cxnId="{D669E99C-7BAC-4531-99D3-B8F058862560}">
      <dgm:prSet/>
      <dgm:spPr/>
      <dgm:t>
        <a:bodyPr/>
        <a:lstStyle/>
        <a:p>
          <a:endParaRPr lang="nl-NL"/>
        </a:p>
      </dgm:t>
    </dgm:pt>
    <dgm:pt modelId="{36A17A79-CE3E-4487-8E1B-4A6D2BBFCB88}">
      <dgm:prSet phldrT="[Tekst]" custT="1"/>
      <dgm:spPr/>
      <dgm:t>
        <a:bodyPr/>
        <a:lstStyle/>
        <a:p>
          <a:pPr>
            <a:spcAft>
              <a:spcPts val="600"/>
            </a:spcAft>
          </a:pPr>
          <a:r>
            <a:rPr lang="nl-NL" sz="2400" b="1" dirty="0" smtClean="0"/>
            <a:t>Overeenkomen</a:t>
          </a:r>
        </a:p>
        <a:p>
          <a:pPr>
            <a:spcAft>
              <a:spcPts val="600"/>
            </a:spcAft>
          </a:pPr>
          <a:r>
            <a:rPr lang="nl-NL" sz="2400" dirty="0" smtClean="0"/>
            <a:t>* Onderhandelen</a:t>
          </a:r>
        </a:p>
        <a:p>
          <a:pPr>
            <a:spcAft>
              <a:spcPts val="600"/>
            </a:spcAft>
          </a:pPr>
          <a:r>
            <a:rPr lang="nl-NL" sz="2400" dirty="0" smtClean="0"/>
            <a:t>* Delen van regie</a:t>
          </a:r>
          <a:endParaRPr lang="nl-NL" sz="2400" dirty="0"/>
        </a:p>
      </dgm:t>
    </dgm:pt>
    <dgm:pt modelId="{32A07A8C-FE16-41F2-97EF-B905CD29F995}" type="parTrans" cxnId="{65669A41-5168-4A9A-8CDE-6FC1E573B260}">
      <dgm:prSet/>
      <dgm:spPr/>
      <dgm:t>
        <a:bodyPr/>
        <a:lstStyle/>
        <a:p>
          <a:endParaRPr lang="nl-NL"/>
        </a:p>
      </dgm:t>
    </dgm:pt>
    <dgm:pt modelId="{8739930D-6156-49DD-96CB-AC4B9D9A98DB}" type="sibTrans" cxnId="{65669A41-5168-4A9A-8CDE-6FC1E573B260}">
      <dgm:prSet/>
      <dgm:spPr/>
      <dgm:t>
        <a:bodyPr/>
        <a:lstStyle/>
        <a:p>
          <a:endParaRPr lang="nl-NL"/>
        </a:p>
      </dgm:t>
    </dgm:pt>
    <dgm:pt modelId="{37573230-3E12-4257-B89A-BB991010CB24}">
      <dgm:prSet custT="1"/>
      <dgm:spPr/>
      <dgm:t>
        <a:bodyPr/>
        <a:lstStyle/>
        <a:p>
          <a:pPr>
            <a:spcAft>
              <a:spcPts val="600"/>
            </a:spcAft>
          </a:pPr>
          <a:r>
            <a:rPr lang="nl-NL" sz="2400" b="1" dirty="0" smtClean="0"/>
            <a:t>Vormgeven</a:t>
          </a:r>
        </a:p>
        <a:p>
          <a:pPr>
            <a:spcAft>
              <a:spcPts val="600"/>
            </a:spcAft>
          </a:pPr>
          <a:r>
            <a:rPr lang="nl-NL" sz="2400" dirty="0" smtClean="0"/>
            <a:t>* Concretiseren</a:t>
          </a:r>
          <a:endParaRPr lang="nl-NL" sz="2400" dirty="0"/>
        </a:p>
      </dgm:t>
    </dgm:pt>
    <dgm:pt modelId="{AC215188-3EBE-473C-A7BF-D2048FE6FB08}" type="parTrans" cxnId="{EDAEBB2A-10C9-4C3D-A06E-129603C116D8}">
      <dgm:prSet/>
      <dgm:spPr/>
      <dgm:t>
        <a:bodyPr/>
        <a:lstStyle/>
        <a:p>
          <a:endParaRPr lang="nl-NL"/>
        </a:p>
      </dgm:t>
    </dgm:pt>
    <dgm:pt modelId="{FA805834-499D-4DC7-8905-FCB2FAF10ABD}" type="sibTrans" cxnId="{EDAEBB2A-10C9-4C3D-A06E-129603C116D8}">
      <dgm:prSet/>
      <dgm:spPr/>
      <dgm:t>
        <a:bodyPr/>
        <a:lstStyle/>
        <a:p>
          <a:endParaRPr lang="nl-NL"/>
        </a:p>
      </dgm:t>
    </dgm:pt>
    <dgm:pt modelId="{B8713654-ADEB-4981-9776-885EB286D2DD}">
      <dgm:prSet custT="1"/>
      <dgm:spPr/>
      <dgm:t>
        <a:bodyPr/>
        <a:lstStyle/>
        <a:p>
          <a:pPr>
            <a:spcAft>
              <a:spcPts val="600"/>
            </a:spcAft>
          </a:pPr>
          <a:r>
            <a:rPr lang="nl-NL" sz="2400" b="1" dirty="0" smtClean="0"/>
            <a:t>Uitvoeren</a:t>
          </a:r>
        </a:p>
        <a:p>
          <a:pPr>
            <a:spcAft>
              <a:spcPts val="600"/>
            </a:spcAft>
          </a:pPr>
          <a:r>
            <a:rPr lang="nl-NL" sz="2400" dirty="0" smtClean="0"/>
            <a:t>* En vernieuwen</a:t>
          </a:r>
          <a:endParaRPr lang="nl-NL" sz="2400" dirty="0"/>
        </a:p>
      </dgm:t>
    </dgm:pt>
    <dgm:pt modelId="{415E1FAD-61AD-418E-853C-A59ADC3A7998}" type="parTrans" cxnId="{D564289F-8ABD-4624-A19B-8A56C52B2AED}">
      <dgm:prSet/>
      <dgm:spPr/>
      <dgm:t>
        <a:bodyPr/>
        <a:lstStyle/>
        <a:p>
          <a:endParaRPr lang="nl-NL"/>
        </a:p>
      </dgm:t>
    </dgm:pt>
    <dgm:pt modelId="{F15710EE-A65B-460E-B64A-4D03A7EF5B09}" type="sibTrans" cxnId="{D564289F-8ABD-4624-A19B-8A56C52B2AED}">
      <dgm:prSet/>
      <dgm:spPr/>
      <dgm:t>
        <a:bodyPr/>
        <a:lstStyle/>
        <a:p>
          <a:endParaRPr lang="nl-NL"/>
        </a:p>
      </dgm:t>
    </dgm:pt>
    <dgm:pt modelId="{E668FBE7-8506-4CB4-8165-C894E69879BA}" type="pres">
      <dgm:prSet presAssocID="{78B38509-6BC0-42F3-B169-A85B516E0566}" presName="arrowDiagram" presStyleCnt="0">
        <dgm:presLayoutVars>
          <dgm:chMax val="5"/>
          <dgm:dir/>
          <dgm:resizeHandles val="exact"/>
        </dgm:presLayoutVars>
      </dgm:prSet>
      <dgm:spPr/>
      <dgm:t>
        <a:bodyPr/>
        <a:lstStyle/>
        <a:p>
          <a:endParaRPr lang="nl-NL"/>
        </a:p>
      </dgm:t>
    </dgm:pt>
    <dgm:pt modelId="{4002E59E-0905-40E1-8726-F952A14C668B}" type="pres">
      <dgm:prSet presAssocID="{78B38509-6BC0-42F3-B169-A85B516E0566}" presName="arrow" presStyleLbl="bgShp" presStyleIdx="0" presStyleCnt="1" custScaleX="103059" custLinFactNeighborX="-21433" custLinFactNeighborY="346"/>
      <dgm:spPr>
        <a:solidFill>
          <a:srgbClr val="B1C800"/>
        </a:solidFill>
      </dgm:spPr>
    </dgm:pt>
    <dgm:pt modelId="{E340A13E-C540-44B5-A180-57BA0D2AC2F4}" type="pres">
      <dgm:prSet presAssocID="{78B38509-6BC0-42F3-B169-A85B516E0566}" presName="arrowDiagram5" presStyleCnt="0"/>
      <dgm:spPr/>
    </dgm:pt>
    <dgm:pt modelId="{849D509C-C977-4C0D-9037-C44AFED4706F}" type="pres">
      <dgm:prSet presAssocID="{94BF294D-DA61-4F52-975B-AEAAA9A8DA93}" presName="bullet5a" presStyleLbl="node1" presStyleIdx="0" presStyleCnt="5" custLinFactX="-298759" custLinFactY="-40479" custLinFactNeighborX="-300000" custLinFactNeighborY="-100000"/>
      <dgm:spPr>
        <a:solidFill>
          <a:schemeClr val="bg1"/>
        </a:solidFill>
        <a:ln>
          <a:noFill/>
        </a:ln>
      </dgm:spPr>
    </dgm:pt>
    <dgm:pt modelId="{8BAED4F3-08F3-4100-9198-38DE9B3D9F47}" type="pres">
      <dgm:prSet presAssocID="{94BF294D-DA61-4F52-975B-AEAAA9A8DA93}" presName="textBox5a" presStyleLbl="revTx" presStyleIdx="0" presStyleCnt="5" custScaleX="672926" custScaleY="68400" custLinFactX="74877" custLinFactNeighborX="100000" custLinFactNeighborY="601">
        <dgm:presLayoutVars>
          <dgm:bulletEnabled val="1"/>
        </dgm:presLayoutVars>
      </dgm:prSet>
      <dgm:spPr/>
      <dgm:t>
        <a:bodyPr/>
        <a:lstStyle/>
        <a:p>
          <a:endParaRPr lang="nl-NL"/>
        </a:p>
      </dgm:t>
    </dgm:pt>
    <dgm:pt modelId="{07E3D912-CE7B-40D7-AA47-25126A6B1769}" type="pres">
      <dgm:prSet presAssocID="{48EAF61F-7C06-4266-9557-B0955EF5BE72}" presName="bullet5b" presStyleLbl="node1" presStyleIdx="1" presStyleCnt="5" custLinFactX="-100000" custLinFactY="-15138" custLinFactNeighborX="-179171" custLinFactNeighborY="-100000"/>
      <dgm:spPr>
        <a:solidFill>
          <a:schemeClr val="bg1"/>
        </a:solidFill>
        <a:ln>
          <a:noFill/>
        </a:ln>
      </dgm:spPr>
    </dgm:pt>
    <dgm:pt modelId="{65D5916C-179B-4E29-9596-C664D8B152D6}" type="pres">
      <dgm:prSet presAssocID="{48EAF61F-7C06-4266-9557-B0955EF5BE72}" presName="textBox5b" presStyleLbl="revTx" presStyleIdx="1" presStyleCnt="5" custScaleX="274849" custScaleY="48122" custLinFactNeighborX="5687" custLinFactNeighborY="-9435">
        <dgm:presLayoutVars>
          <dgm:bulletEnabled val="1"/>
        </dgm:presLayoutVars>
      </dgm:prSet>
      <dgm:spPr/>
      <dgm:t>
        <a:bodyPr/>
        <a:lstStyle/>
        <a:p>
          <a:endParaRPr lang="nl-NL"/>
        </a:p>
      </dgm:t>
    </dgm:pt>
    <dgm:pt modelId="{74867B70-C232-4D32-AEE7-400B92A8527E}" type="pres">
      <dgm:prSet presAssocID="{36A17A79-CE3E-4487-8E1B-4A6D2BBFCB88}" presName="bullet5c" presStyleLbl="node1" presStyleIdx="2" presStyleCnt="5" custLinFactX="-46021" custLinFactNeighborX="-100000" custLinFactNeighborY="-87740"/>
      <dgm:spPr>
        <a:solidFill>
          <a:schemeClr val="bg1"/>
        </a:solidFill>
        <a:ln>
          <a:noFill/>
        </a:ln>
      </dgm:spPr>
    </dgm:pt>
    <dgm:pt modelId="{9A1E7459-4E1E-4758-964B-B11A465A3198}" type="pres">
      <dgm:prSet presAssocID="{36A17A79-CE3E-4487-8E1B-4A6D2BBFCB88}" presName="textBox5c" presStyleLbl="revTx" presStyleIdx="2" presStyleCnt="5" custScaleX="154381" custScaleY="41176" custLinFactNeighborX="-32472" custLinFactNeighborY="-14585">
        <dgm:presLayoutVars>
          <dgm:bulletEnabled val="1"/>
        </dgm:presLayoutVars>
      </dgm:prSet>
      <dgm:spPr/>
      <dgm:t>
        <a:bodyPr/>
        <a:lstStyle/>
        <a:p>
          <a:endParaRPr lang="nl-NL"/>
        </a:p>
      </dgm:t>
    </dgm:pt>
    <dgm:pt modelId="{76DC5E36-B8CD-400A-B858-DAD9A168D248}" type="pres">
      <dgm:prSet presAssocID="{37573230-3E12-4257-B89A-BB991010CB24}" presName="bullet5d" presStyleLbl="node1" presStyleIdx="3" presStyleCnt="5" custLinFactNeighborX="-64030" custLinFactNeighborY="-59447"/>
      <dgm:spPr>
        <a:solidFill>
          <a:schemeClr val="bg1"/>
        </a:solidFill>
        <a:ln>
          <a:noFill/>
        </a:ln>
      </dgm:spPr>
    </dgm:pt>
    <dgm:pt modelId="{36DC792F-6A81-42E6-9F51-B9DAC51FAFB9}" type="pres">
      <dgm:prSet presAssocID="{37573230-3E12-4257-B89A-BB991010CB24}" presName="textBox5d" presStyleLbl="revTx" presStyleIdx="3" presStyleCnt="5" custScaleX="147075" custScaleY="31345" custLinFactNeighborX="-23460" custLinFactNeighborY="-18981">
        <dgm:presLayoutVars>
          <dgm:bulletEnabled val="1"/>
        </dgm:presLayoutVars>
      </dgm:prSet>
      <dgm:spPr/>
      <dgm:t>
        <a:bodyPr/>
        <a:lstStyle/>
        <a:p>
          <a:endParaRPr lang="nl-NL"/>
        </a:p>
      </dgm:t>
    </dgm:pt>
    <dgm:pt modelId="{5DB4FDE3-9BA6-4DFD-97EC-EAFE69A3BB2A}" type="pres">
      <dgm:prSet presAssocID="{B8713654-ADEB-4981-9776-885EB286D2DD}" presName="bullet5e" presStyleLbl="node1" presStyleIdx="4" presStyleCnt="5" custLinFactNeighborX="-67940" custLinFactNeighborY="-13823"/>
      <dgm:spPr>
        <a:solidFill>
          <a:schemeClr val="bg1"/>
        </a:solidFill>
        <a:ln>
          <a:noFill/>
        </a:ln>
      </dgm:spPr>
    </dgm:pt>
    <dgm:pt modelId="{6B27A301-B284-4981-99DB-62AF54946E17}" type="pres">
      <dgm:prSet presAssocID="{B8713654-ADEB-4981-9776-885EB286D2DD}" presName="textBox5e" presStyleLbl="revTx" presStyleIdx="4" presStyleCnt="5" custScaleY="38972" custLinFactNeighborX="-40277" custLinFactNeighborY="-9040">
        <dgm:presLayoutVars>
          <dgm:bulletEnabled val="1"/>
        </dgm:presLayoutVars>
      </dgm:prSet>
      <dgm:spPr/>
      <dgm:t>
        <a:bodyPr/>
        <a:lstStyle/>
        <a:p>
          <a:endParaRPr lang="nl-NL"/>
        </a:p>
      </dgm:t>
    </dgm:pt>
  </dgm:ptLst>
  <dgm:cxnLst>
    <dgm:cxn modelId="{65669A41-5168-4A9A-8CDE-6FC1E573B260}" srcId="{78B38509-6BC0-42F3-B169-A85B516E0566}" destId="{36A17A79-CE3E-4487-8E1B-4A6D2BBFCB88}" srcOrd="2" destOrd="0" parTransId="{32A07A8C-FE16-41F2-97EF-B905CD29F995}" sibTransId="{8739930D-6156-49DD-96CB-AC4B9D9A98DB}"/>
    <dgm:cxn modelId="{8BB84D12-3F9F-4C1E-8643-22859A6A6123}" type="presOf" srcId="{94BF294D-DA61-4F52-975B-AEAAA9A8DA93}" destId="{8BAED4F3-08F3-4100-9198-38DE9B3D9F47}" srcOrd="0" destOrd="0" presId="urn:microsoft.com/office/officeart/2005/8/layout/arrow2"/>
    <dgm:cxn modelId="{6676A8FE-48B5-4BD5-A9C8-5D392A6CACCB}" type="presOf" srcId="{B8713654-ADEB-4981-9776-885EB286D2DD}" destId="{6B27A301-B284-4981-99DB-62AF54946E17}" srcOrd="0" destOrd="0" presId="urn:microsoft.com/office/officeart/2005/8/layout/arrow2"/>
    <dgm:cxn modelId="{584892A1-5270-4517-B5C5-7DBA1243961E}" type="presOf" srcId="{37573230-3E12-4257-B89A-BB991010CB24}" destId="{36DC792F-6A81-42E6-9F51-B9DAC51FAFB9}" srcOrd="0" destOrd="0" presId="urn:microsoft.com/office/officeart/2005/8/layout/arrow2"/>
    <dgm:cxn modelId="{22B8ECED-B0C6-4A34-A537-4494797EA1B8}" type="presOf" srcId="{36A17A79-CE3E-4487-8E1B-4A6D2BBFCB88}" destId="{9A1E7459-4E1E-4758-964B-B11A465A3198}" srcOrd="0" destOrd="0" presId="urn:microsoft.com/office/officeart/2005/8/layout/arrow2"/>
    <dgm:cxn modelId="{EDAEBB2A-10C9-4C3D-A06E-129603C116D8}" srcId="{78B38509-6BC0-42F3-B169-A85B516E0566}" destId="{37573230-3E12-4257-B89A-BB991010CB24}" srcOrd="3" destOrd="0" parTransId="{AC215188-3EBE-473C-A7BF-D2048FE6FB08}" sibTransId="{FA805834-499D-4DC7-8905-FCB2FAF10ABD}"/>
    <dgm:cxn modelId="{141097F8-4CC2-44FE-8119-5D1460DD0EFC}" srcId="{78B38509-6BC0-42F3-B169-A85B516E0566}" destId="{94BF294D-DA61-4F52-975B-AEAAA9A8DA93}" srcOrd="0" destOrd="0" parTransId="{31FCB700-1636-4758-A9C3-13F40FDEE63A}" sibTransId="{0B65E8B8-0EE5-40D4-A14C-C4958CDA16DA}"/>
    <dgm:cxn modelId="{D564289F-8ABD-4624-A19B-8A56C52B2AED}" srcId="{78B38509-6BC0-42F3-B169-A85B516E0566}" destId="{B8713654-ADEB-4981-9776-885EB286D2DD}" srcOrd="4" destOrd="0" parTransId="{415E1FAD-61AD-418E-853C-A59ADC3A7998}" sibTransId="{F15710EE-A65B-460E-B64A-4D03A7EF5B09}"/>
    <dgm:cxn modelId="{0473BB11-6630-4B09-864B-6ED1F372FA73}" type="presOf" srcId="{78B38509-6BC0-42F3-B169-A85B516E0566}" destId="{E668FBE7-8506-4CB4-8165-C894E69879BA}" srcOrd="0" destOrd="0" presId="urn:microsoft.com/office/officeart/2005/8/layout/arrow2"/>
    <dgm:cxn modelId="{D609E30A-BE65-477E-940C-9700664B994F}" type="presOf" srcId="{48EAF61F-7C06-4266-9557-B0955EF5BE72}" destId="{65D5916C-179B-4E29-9596-C664D8B152D6}" srcOrd="0" destOrd="0" presId="urn:microsoft.com/office/officeart/2005/8/layout/arrow2"/>
    <dgm:cxn modelId="{D669E99C-7BAC-4531-99D3-B8F058862560}" srcId="{78B38509-6BC0-42F3-B169-A85B516E0566}" destId="{48EAF61F-7C06-4266-9557-B0955EF5BE72}" srcOrd="1" destOrd="0" parTransId="{4A8C5400-9847-4E43-BD47-E46C14967C1D}" sibTransId="{C91A60FC-DCDE-44C1-8C8C-5481AFCA5F6C}"/>
    <dgm:cxn modelId="{30705575-393A-44DF-AEE2-81C9C197A528}" type="presParOf" srcId="{E668FBE7-8506-4CB4-8165-C894E69879BA}" destId="{4002E59E-0905-40E1-8726-F952A14C668B}" srcOrd="0" destOrd="0" presId="urn:microsoft.com/office/officeart/2005/8/layout/arrow2"/>
    <dgm:cxn modelId="{7DD8771E-731C-4EF1-8364-9FEF1BB7CFF4}" type="presParOf" srcId="{E668FBE7-8506-4CB4-8165-C894E69879BA}" destId="{E340A13E-C540-44B5-A180-57BA0D2AC2F4}" srcOrd="1" destOrd="0" presId="urn:microsoft.com/office/officeart/2005/8/layout/arrow2"/>
    <dgm:cxn modelId="{15CD15A3-5927-4498-9D7C-5978362C54A2}" type="presParOf" srcId="{E340A13E-C540-44B5-A180-57BA0D2AC2F4}" destId="{849D509C-C977-4C0D-9037-C44AFED4706F}" srcOrd="0" destOrd="0" presId="urn:microsoft.com/office/officeart/2005/8/layout/arrow2"/>
    <dgm:cxn modelId="{AD85F985-F60F-4EDE-AC4A-996FB33356E9}" type="presParOf" srcId="{E340A13E-C540-44B5-A180-57BA0D2AC2F4}" destId="{8BAED4F3-08F3-4100-9198-38DE9B3D9F47}" srcOrd="1" destOrd="0" presId="urn:microsoft.com/office/officeart/2005/8/layout/arrow2"/>
    <dgm:cxn modelId="{72EB9572-32CE-4D48-A161-565F9792F787}" type="presParOf" srcId="{E340A13E-C540-44B5-A180-57BA0D2AC2F4}" destId="{07E3D912-CE7B-40D7-AA47-25126A6B1769}" srcOrd="2" destOrd="0" presId="urn:microsoft.com/office/officeart/2005/8/layout/arrow2"/>
    <dgm:cxn modelId="{64833A25-CABD-414A-91DD-0A8779A61CF7}" type="presParOf" srcId="{E340A13E-C540-44B5-A180-57BA0D2AC2F4}" destId="{65D5916C-179B-4E29-9596-C664D8B152D6}" srcOrd="3" destOrd="0" presId="urn:microsoft.com/office/officeart/2005/8/layout/arrow2"/>
    <dgm:cxn modelId="{690F3E7A-C4D6-4FAD-A436-5646279D6AC1}" type="presParOf" srcId="{E340A13E-C540-44B5-A180-57BA0D2AC2F4}" destId="{74867B70-C232-4D32-AEE7-400B92A8527E}" srcOrd="4" destOrd="0" presId="urn:microsoft.com/office/officeart/2005/8/layout/arrow2"/>
    <dgm:cxn modelId="{6FB9D597-B56E-42A0-A572-D80BABC0730D}" type="presParOf" srcId="{E340A13E-C540-44B5-A180-57BA0D2AC2F4}" destId="{9A1E7459-4E1E-4758-964B-B11A465A3198}" srcOrd="5" destOrd="0" presId="urn:microsoft.com/office/officeart/2005/8/layout/arrow2"/>
    <dgm:cxn modelId="{E30D1BE9-412B-4CFE-ABB4-DBE1CFCB1B9B}" type="presParOf" srcId="{E340A13E-C540-44B5-A180-57BA0D2AC2F4}" destId="{76DC5E36-B8CD-400A-B858-DAD9A168D248}" srcOrd="6" destOrd="0" presId="urn:microsoft.com/office/officeart/2005/8/layout/arrow2"/>
    <dgm:cxn modelId="{CA76DCB8-61AE-4FD4-8BC3-505B9811F51E}" type="presParOf" srcId="{E340A13E-C540-44B5-A180-57BA0D2AC2F4}" destId="{36DC792F-6A81-42E6-9F51-B9DAC51FAFB9}" srcOrd="7" destOrd="0" presId="urn:microsoft.com/office/officeart/2005/8/layout/arrow2"/>
    <dgm:cxn modelId="{21BDBB9B-E7E1-4A6B-AB9B-FB323A307195}" type="presParOf" srcId="{E340A13E-C540-44B5-A180-57BA0D2AC2F4}" destId="{5DB4FDE3-9BA6-4DFD-97EC-EAFE69A3BB2A}" srcOrd="8" destOrd="0" presId="urn:microsoft.com/office/officeart/2005/8/layout/arrow2"/>
    <dgm:cxn modelId="{88EDF799-B4CD-4A9F-93B8-A47B9C69CF26}" type="presParOf" srcId="{E340A13E-C540-44B5-A180-57BA0D2AC2F4}" destId="{6B27A301-B284-4981-99DB-62AF54946E17}" srcOrd="9"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E69A8F92-EAAE-4458-B8E8-6A97E4895C94}" type="doc">
      <dgm:prSet loTypeId="urn:microsoft.com/office/officeart/2005/8/layout/pyramid3" loCatId="pyramid" qsTypeId="urn:microsoft.com/office/officeart/2005/8/quickstyle/simple1" qsCatId="simple" csTypeId="urn:microsoft.com/office/officeart/2005/8/colors/accent1_2" csCatId="accent1" phldr="1"/>
      <dgm:spPr/>
    </dgm:pt>
    <dgm:pt modelId="{C899C0AA-599C-4465-BA47-53AF90C202B3}">
      <dgm:prSet phldrT="[Tekst]" custT="1"/>
      <dgm:spPr>
        <a:noFill/>
        <a:ln>
          <a:solidFill>
            <a:schemeClr val="tx1"/>
          </a:solidFill>
        </a:ln>
      </dgm:spPr>
      <dgm:t>
        <a:bodyPr/>
        <a:lstStyle/>
        <a:p>
          <a:r>
            <a:rPr lang="nl-NL" sz="4400" dirty="0">
              <a:solidFill>
                <a:srgbClr val="B1C800"/>
              </a:solidFill>
            </a:rPr>
            <a:t>Algemene vergadering</a:t>
          </a:r>
        </a:p>
      </dgm:t>
    </dgm:pt>
    <dgm:pt modelId="{6591856C-B944-44EE-8ECB-8138EB226E58}" type="parTrans" cxnId="{A71F6963-5040-4C53-8B3E-AB68FA9727D3}">
      <dgm:prSet/>
      <dgm:spPr/>
      <dgm:t>
        <a:bodyPr/>
        <a:lstStyle/>
        <a:p>
          <a:endParaRPr lang="nl-NL"/>
        </a:p>
      </dgm:t>
    </dgm:pt>
    <dgm:pt modelId="{52EC3412-DD88-4B66-9AB0-2E77B92FA606}" type="sibTrans" cxnId="{A71F6963-5040-4C53-8B3E-AB68FA9727D3}">
      <dgm:prSet/>
      <dgm:spPr/>
      <dgm:t>
        <a:bodyPr/>
        <a:lstStyle/>
        <a:p>
          <a:endParaRPr lang="nl-NL"/>
        </a:p>
      </dgm:t>
    </dgm:pt>
    <dgm:pt modelId="{FB2C05B8-DD21-441B-99F6-75406B8BF45B}">
      <dgm:prSet phldrT="[Tekst]" custT="1"/>
      <dgm:spPr>
        <a:noFill/>
        <a:ln>
          <a:solidFill>
            <a:schemeClr val="tx1"/>
          </a:solidFill>
        </a:ln>
      </dgm:spPr>
      <dgm:t>
        <a:bodyPr/>
        <a:lstStyle/>
        <a:p>
          <a:r>
            <a:rPr lang="nl-NL" sz="4400" dirty="0">
              <a:solidFill>
                <a:srgbClr val="B1C800"/>
              </a:solidFill>
            </a:rPr>
            <a:t>Raad van Bestuur</a:t>
          </a:r>
        </a:p>
      </dgm:t>
    </dgm:pt>
    <dgm:pt modelId="{E588FEB6-C55A-4AB4-AF2A-695FB50D1EFC}" type="parTrans" cxnId="{F9333D96-8514-4571-9D68-C9BD2652A491}">
      <dgm:prSet/>
      <dgm:spPr/>
      <dgm:t>
        <a:bodyPr/>
        <a:lstStyle/>
        <a:p>
          <a:endParaRPr lang="nl-NL"/>
        </a:p>
      </dgm:t>
    </dgm:pt>
    <dgm:pt modelId="{87013C62-FA28-418E-A663-E21C6763BAB2}" type="sibTrans" cxnId="{F9333D96-8514-4571-9D68-C9BD2652A491}">
      <dgm:prSet/>
      <dgm:spPr/>
      <dgm:t>
        <a:bodyPr/>
        <a:lstStyle/>
        <a:p>
          <a:endParaRPr lang="nl-NL"/>
        </a:p>
      </dgm:t>
    </dgm:pt>
    <dgm:pt modelId="{20BA84C8-A04E-4480-8D96-13D1498ED77E}">
      <dgm:prSet phldrT="[Tekst]" custT="1"/>
      <dgm:spPr>
        <a:noFill/>
        <a:ln>
          <a:solidFill>
            <a:schemeClr val="tx1"/>
          </a:solidFill>
        </a:ln>
      </dgm:spPr>
      <dgm:t>
        <a:bodyPr/>
        <a:lstStyle/>
        <a:p>
          <a:r>
            <a:rPr lang="nl-NL" sz="4400" dirty="0">
              <a:solidFill>
                <a:srgbClr val="B1C800"/>
              </a:solidFill>
            </a:rPr>
            <a:t>Dagelijks</a:t>
          </a:r>
        </a:p>
        <a:p>
          <a:r>
            <a:rPr lang="nl-NL" sz="4400" dirty="0">
              <a:solidFill>
                <a:srgbClr val="B1C800"/>
              </a:solidFill>
            </a:rPr>
            <a:t> Bestuur</a:t>
          </a:r>
        </a:p>
      </dgm:t>
    </dgm:pt>
    <dgm:pt modelId="{EB2F9FEF-E09C-4709-8114-512E94FF851E}" type="parTrans" cxnId="{FA11B577-5DF9-450B-962C-DFC72185FAF3}">
      <dgm:prSet/>
      <dgm:spPr/>
      <dgm:t>
        <a:bodyPr/>
        <a:lstStyle/>
        <a:p>
          <a:endParaRPr lang="nl-NL"/>
        </a:p>
      </dgm:t>
    </dgm:pt>
    <dgm:pt modelId="{46A70469-051C-4D3A-B322-0412C296F0E1}" type="sibTrans" cxnId="{FA11B577-5DF9-450B-962C-DFC72185FAF3}">
      <dgm:prSet/>
      <dgm:spPr/>
      <dgm:t>
        <a:bodyPr/>
        <a:lstStyle/>
        <a:p>
          <a:endParaRPr lang="nl-NL"/>
        </a:p>
      </dgm:t>
    </dgm:pt>
    <dgm:pt modelId="{07AAFFDF-1405-4FB4-90FB-D6C674BEE4C8}" type="pres">
      <dgm:prSet presAssocID="{E69A8F92-EAAE-4458-B8E8-6A97E4895C94}" presName="Name0" presStyleCnt="0">
        <dgm:presLayoutVars>
          <dgm:dir/>
          <dgm:animLvl val="lvl"/>
          <dgm:resizeHandles val="exact"/>
        </dgm:presLayoutVars>
      </dgm:prSet>
      <dgm:spPr/>
    </dgm:pt>
    <dgm:pt modelId="{8ED5AA76-8477-4AF2-AAD8-583C24C0A682}" type="pres">
      <dgm:prSet presAssocID="{C899C0AA-599C-4465-BA47-53AF90C202B3}" presName="Name8" presStyleCnt="0"/>
      <dgm:spPr/>
    </dgm:pt>
    <dgm:pt modelId="{F16A9CBE-21FE-45CB-86D8-E79B87092A0B}" type="pres">
      <dgm:prSet presAssocID="{C899C0AA-599C-4465-BA47-53AF90C202B3}" presName="level" presStyleLbl="node1" presStyleIdx="0" presStyleCnt="3">
        <dgm:presLayoutVars>
          <dgm:chMax val="1"/>
          <dgm:bulletEnabled val="1"/>
        </dgm:presLayoutVars>
      </dgm:prSet>
      <dgm:spPr/>
      <dgm:t>
        <a:bodyPr/>
        <a:lstStyle/>
        <a:p>
          <a:endParaRPr lang="nl-NL"/>
        </a:p>
      </dgm:t>
    </dgm:pt>
    <dgm:pt modelId="{50A9233D-135C-4EB1-9087-E0B168F79F35}" type="pres">
      <dgm:prSet presAssocID="{C899C0AA-599C-4465-BA47-53AF90C202B3}" presName="levelTx" presStyleLbl="revTx" presStyleIdx="0" presStyleCnt="0">
        <dgm:presLayoutVars>
          <dgm:chMax val="1"/>
          <dgm:bulletEnabled val="1"/>
        </dgm:presLayoutVars>
      </dgm:prSet>
      <dgm:spPr/>
      <dgm:t>
        <a:bodyPr/>
        <a:lstStyle/>
        <a:p>
          <a:endParaRPr lang="nl-NL"/>
        </a:p>
      </dgm:t>
    </dgm:pt>
    <dgm:pt modelId="{15402600-1F62-4AEE-99E3-BD1DFEAEF74E}" type="pres">
      <dgm:prSet presAssocID="{FB2C05B8-DD21-441B-99F6-75406B8BF45B}" presName="Name8" presStyleCnt="0"/>
      <dgm:spPr/>
    </dgm:pt>
    <dgm:pt modelId="{29ABC3DE-004B-4CCE-8654-A8D6CFBFB00A}" type="pres">
      <dgm:prSet presAssocID="{FB2C05B8-DD21-441B-99F6-75406B8BF45B}" presName="level" presStyleLbl="node1" presStyleIdx="1" presStyleCnt="3">
        <dgm:presLayoutVars>
          <dgm:chMax val="1"/>
          <dgm:bulletEnabled val="1"/>
        </dgm:presLayoutVars>
      </dgm:prSet>
      <dgm:spPr/>
      <dgm:t>
        <a:bodyPr/>
        <a:lstStyle/>
        <a:p>
          <a:endParaRPr lang="nl-NL"/>
        </a:p>
      </dgm:t>
    </dgm:pt>
    <dgm:pt modelId="{203DCFA8-0B8D-4ACE-8B71-FC5BC004B04C}" type="pres">
      <dgm:prSet presAssocID="{FB2C05B8-DD21-441B-99F6-75406B8BF45B}" presName="levelTx" presStyleLbl="revTx" presStyleIdx="0" presStyleCnt="0">
        <dgm:presLayoutVars>
          <dgm:chMax val="1"/>
          <dgm:bulletEnabled val="1"/>
        </dgm:presLayoutVars>
      </dgm:prSet>
      <dgm:spPr/>
      <dgm:t>
        <a:bodyPr/>
        <a:lstStyle/>
        <a:p>
          <a:endParaRPr lang="nl-NL"/>
        </a:p>
      </dgm:t>
    </dgm:pt>
    <dgm:pt modelId="{57B85155-4A22-421F-8BE8-DA6C71F248B9}" type="pres">
      <dgm:prSet presAssocID="{20BA84C8-A04E-4480-8D96-13D1498ED77E}" presName="Name8" presStyleCnt="0"/>
      <dgm:spPr/>
    </dgm:pt>
    <dgm:pt modelId="{09BAA6B0-97AB-48D7-804B-00B4FCD3EE2A}" type="pres">
      <dgm:prSet presAssocID="{20BA84C8-A04E-4480-8D96-13D1498ED77E}" presName="level" presStyleLbl="node1" presStyleIdx="2" presStyleCnt="3">
        <dgm:presLayoutVars>
          <dgm:chMax val="1"/>
          <dgm:bulletEnabled val="1"/>
        </dgm:presLayoutVars>
      </dgm:prSet>
      <dgm:spPr/>
      <dgm:t>
        <a:bodyPr/>
        <a:lstStyle/>
        <a:p>
          <a:endParaRPr lang="nl-NL"/>
        </a:p>
      </dgm:t>
    </dgm:pt>
    <dgm:pt modelId="{F485D765-0861-4B4B-ADAF-5C41EF855A83}" type="pres">
      <dgm:prSet presAssocID="{20BA84C8-A04E-4480-8D96-13D1498ED77E}" presName="levelTx" presStyleLbl="revTx" presStyleIdx="0" presStyleCnt="0">
        <dgm:presLayoutVars>
          <dgm:chMax val="1"/>
          <dgm:bulletEnabled val="1"/>
        </dgm:presLayoutVars>
      </dgm:prSet>
      <dgm:spPr/>
      <dgm:t>
        <a:bodyPr/>
        <a:lstStyle/>
        <a:p>
          <a:endParaRPr lang="nl-NL"/>
        </a:p>
      </dgm:t>
    </dgm:pt>
  </dgm:ptLst>
  <dgm:cxnLst>
    <dgm:cxn modelId="{757ECF1E-6B32-4E1B-9B19-B5D9B085AF41}" type="presOf" srcId="{20BA84C8-A04E-4480-8D96-13D1498ED77E}" destId="{F485D765-0861-4B4B-ADAF-5C41EF855A83}" srcOrd="1" destOrd="0" presId="urn:microsoft.com/office/officeart/2005/8/layout/pyramid3"/>
    <dgm:cxn modelId="{F9333D96-8514-4571-9D68-C9BD2652A491}" srcId="{E69A8F92-EAAE-4458-B8E8-6A97E4895C94}" destId="{FB2C05B8-DD21-441B-99F6-75406B8BF45B}" srcOrd="1" destOrd="0" parTransId="{E588FEB6-C55A-4AB4-AF2A-695FB50D1EFC}" sibTransId="{87013C62-FA28-418E-A663-E21C6763BAB2}"/>
    <dgm:cxn modelId="{5ED92025-5454-4F2C-AB9A-8B1517A485E9}" type="presOf" srcId="{FB2C05B8-DD21-441B-99F6-75406B8BF45B}" destId="{29ABC3DE-004B-4CCE-8654-A8D6CFBFB00A}" srcOrd="0" destOrd="0" presId="urn:microsoft.com/office/officeart/2005/8/layout/pyramid3"/>
    <dgm:cxn modelId="{EB59F8DC-AF19-4D6B-BF00-ED0E7DB4F19A}" type="presOf" srcId="{20BA84C8-A04E-4480-8D96-13D1498ED77E}" destId="{09BAA6B0-97AB-48D7-804B-00B4FCD3EE2A}" srcOrd="0" destOrd="0" presId="urn:microsoft.com/office/officeart/2005/8/layout/pyramid3"/>
    <dgm:cxn modelId="{1FE031E6-A047-49A9-BA95-2128382EE6AD}" type="presOf" srcId="{FB2C05B8-DD21-441B-99F6-75406B8BF45B}" destId="{203DCFA8-0B8D-4ACE-8B71-FC5BC004B04C}" srcOrd="1" destOrd="0" presId="urn:microsoft.com/office/officeart/2005/8/layout/pyramid3"/>
    <dgm:cxn modelId="{A71F6963-5040-4C53-8B3E-AB68FA9727D3}" srcId="{E69A8F92-EAAE-4458-B8E8-6A97E4895C94}" destId="{C899C0AA-599C-4465-BA47-53AF90C202B3}" srcOrd="0" destOrd="0" parTransId="{6591856C-B944-44EE-8ECB-8138EB226E58}" sibTransId="{52EC3412-DD88-4B66-9AB0-2E77B92FA606}"/>
    <dgm:cxn modelId="{12EA9727-BDA3-49EF-B31C-12009145F36C}" type="presOf" srcId="{E69A8F92-EAAE-4458-B8E8-6A97E4895C94}" destId="{07AAFFDF-1405-4FB4-90FB-D6C674BEE4C8}" srcOrd="0" destOrd="0" presId="urn:microsoft.com/office/officeart/2005/8/layout/pyramid3"/>
    <dgm:cxn modelId="{FA11B577-5DF9-450B-962C-DFC72185FAF3}" srcId="{E69A8F92-EAAE-4458-B8E8-6A97E4895C94}" destId="{20BA84C8-A04E-4480-8D96-13D1498ED77E}" srcOrd="2" destOrd="0" parTransId="{EB2F9FEF-E09C-4709-8114-512E94FF851E}" sibTransId="{46A70469-051C-4D3A-B322-0412C296F0E1}"/>
    <dgm:cxn modelId="{0BFEDFBF-FADD-4F5A-9C7E-CD261904AB91}" type="presOf" srcId="{C899C0AA-599C-4465-BA47-53AF90C202B3}" destId="{F16A9CBE-21FE-45CB-86D8-E79B87092A0B}" srcOrd="0" destOrd="0" presId="urn:microsoft.com/office/officeart/2005/8/layout/pyramid3"/>
    <dgm:cxn modelId="{99B01354-16A7-4F21-B0E7-DE00066AB94B}" type="presOf" srcId="{C899C0AA-599C-4465-BA47-53AF90C202B3}" destId="{50A9233D-135C-4EB1-9087-E0B168F79F35}" srcOrd="1" destOrd="0" presId="urn:microsoft.com/office/officeart/2005/8/layout/pyramid3"/>
    <dgm:cxn modelId="{C367A186-7FE3-4317-98CA-C21D51A89036}" type="presParOf" srcId="{07AAFFDF-1405-4FB4-90FB-D6C674BEE4C8}" destId="{8ED5AA76-8477-4AF2-AAD8-583C24C0A682}" srcOrd="0" destOrd="0" presId="urn:microsoft.com/office/officeart/2005/8/layout/pyramid3"/>
    <dgm:cxn modelId="{CE585967-0C9B-40A5-85EC-16AC266321E1}" type="presParOf" srcId="{8ED5AA76-8477-4AF2-AAD8-583C24C0A682}" destId="{F16A9CBE-21FE-45CB-86D8-E79B87092A0B}" srcOrd="0" destOrd="0" presId="urn:microsoft.com/office/officeart/2005/8/layout/pyramid3"/>
    <dgm:cxn modelId="{38960D2E-EC03-482E-8825-0A912457BE58}" type="presParOf" srcId="{8ED5AA76-8477-4AF2-AAD8-583C24C0A682}" destId="{50A9233D-135C-4EB1-9087-E0B168F79F35}" srcOrd="1" destOrd="0" presId="urn:microsoft.com/office/officeart/2005/8/layout/pyramid3"/>
    <dgm:cxn modelId="{A84185BB-C1F1-4582-A30A-F5F9BEDCD39D}" type="presParOf" srcId="{07AAFFDF-1405-4FB4-90FB-D6C674BEE4C8}" destId="{15402600-1F62-4AEE-99E3-BD1DFEAEF74E}" srcOrd="1" destOrd="0" presId="urn:microsoft.com/office/officeart/2005/8/layout/pyramid3"/>
    <dgm:cxn modelId="{9EB12076-2D3E-4EE9-A6C5-ECF304723EE6}" type="presParOf" srcId="{15402600-1F62-4AEE-99E3-BD1DFEAEF74E}" destId="{29ABC3DE-004B-4CCE-8654-A8D6CFBFB00A}" srcOrd="0" destOrd="0" presId="urn:microsoft.com/office/officeart/2005/8/layout/pyramid3"/>
    <dgm:cxn modelId="{08BA7CF8-86ED-4D8D-8B64-D005D3B01AA7}" type="presParOf" srcId="{15402600-1F62-4AEE-99E3-BD1DFEAEF74E}" destId="{203DCFA8-0B8D-4ACE-8B71-FC5BC004B04C}" srcOrd="1" destOrd="0" presId="urn:microsoft.com/office/officeart/2005/8/layout/pyramid3"/>
    <dgm:cxn modelId="{D6F9108B-8D19-46E3-B1E4-6E3815CAAC29}" type="presParOf" srcId="{07AAFFDF-1405-4FB4-90FB-D6C674BEE4C8}" destId="{57B85155-4A22-421F-8BE8-DA6C71F248B9}" srcOrd="2" destOrd="0" presId="urn:microsoft.com/office/officeart/2005/8/layout/pyramid3"/>
    <dgm:cxn modelId="{4D341561-9E1B-4A80-B26A-520F1D11B1F8}" type="presParOf" srcId="{57B85155-4A22-421F-8BE8-DA6C71F248B9}" destId="{09BAA6B0-97AB-48D7-804B-00B4FCD3EE2A}" srcOrd="0" destOrd="0" presId="urn:microsoft.com/office/officeart/2005/8/layout/pyramid3"/>
    <dgm:cxn modelId="{CEAE0C0F-DFE3-40CD-B4E4-6F085C9CCA56}" type="presParOf" srcId="{57B85155-4A22-421F-8BE8-DA6C71F248B9}" destId="{F485D765-0861-4B4B-ADAF-5C41EF855A83}"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2CEDC3-B953-49FF-A93A-8C5F475A9750}" type="doc">
      <dgm:prSet loTypeId="urn:microsoft.com/office/officeart/2005/8/layout/pyramid3" loCatId="pyramid" qsTypeId="urn:microsoft.com/office/officeart/2005/8/quickstyle/simple1" qsCatId="simple" csTypeId="urn:microsoft.com/office/officeart/2005/8/colors/accent1_2" csCatId="accent1" phldr="1"/>
      <dgm:spPr/>
    </dgm:pt>
    <dgm:pt modelId="{CFC67B2D-C03F-4127-9C56-0329ACF4F3C6}">
      <dgm:prSet phldrT="[Tekst]"/>
      <dgm:spPr>
        <a:noFill/>
        <a:ln>
          <a:solidFill>
            <a:schemeClr val="tx1"/>
          </a:solidFill>
        </a:ln>
      </dgm:spPr>
      <dgm:t>
        <a:bodyPr/>
        <a:lstStyle/>
        <a:p>
          <a:r>
            <a:rPr lang="nl-NL" b="1" dirty="0" smtClean="0">
              <a:solidFill>
                <a:srgbClr val="B1C800"/>
              </a:solidFill>
            </a:rPr>
            <a:t>Volgers</a:t>
          </a:r>
          <a:endParaRPr lang="nl-NL" b="1" dirty="0">
            <a:solidFill>
              <a:srgbClr val="B1C800"/>
            </a:solidFill>
          </a:endParaRPr>
        </a:p>
      </dgm:t>
    </dgm:pt>
    <dgm:pt modelId="{463BE835-7567-49C0-BB44-CD7D7C22DDAD}" type="parTrans" cxnId="{CD1FC829-A247-4B6B-9790-351AD5967A13}">
      <dgm:prSet/>
      <dgm:spPr/>
      <dgm:t>
        <a:bodyPr/>
        <a:lstStyle/>
        <a:p>
          <a:endParaRPr lang="nl-NL"/>
        </a:p>
      </dgm:t>
    </dgm:pt>
    <dgm:pt modelId="{BD492FE7-2F83-4622-B5F6-931EA8EB72F2}" type="sibTrans" cxnId="{CD1FC829-A247-4B6B-9790-351AD5967A13}">
      <dgm:prSet/>
      <dgm:spPr/>
      <dgm:t>
        <a:bodyPr/>
        <a:lstStyle/>
        <a:p>
          <a:endParaRPr lang="nl-NL"/>
        </a:p>
      </dgm:t>
    </dgm:pt>
    <dgm:pt modelId="{6341BBBA-2F6C-4417-B936-737F24020F1E}">
      <dgm:prSet phldrT="[Tekst]"/>
      <dgm:spPr>
        <a:noFill/>
        <a:ln>
          <a:solidFill>
            <a:schemeClr val="tx1"/>
          </a:solidFill>
        </a:ln>
      </dgm:spPr>
      <dgm:t>
        <a:bodyPr/>
        <a:lstStyle/>
        <a:p>
          <a:r>
            <a:rPr lang="nl-NL" b="1" dirty="0" smtClean="0">
              <a:solidFill>
                <a:srgbClr val="B1C800"/>
              </a:solidFill>
            </a:rPr>
            <a:t>Bondgenoten</a:t>
          </a:r>
          <a:endParaRPr lang="nl-NL" b="1" dirty="0">
            <a:solidFill>
              <a:srgbClr val="B1C800"/>
            </a:solidFill>
          </a:endParaRPr>
        </a:p>
      </dgm:t>
    </dgm:pt>
    <dgm:pt modelId="{F3D8B6D0-70D8-43D8-90AD-350724A283EB}" type="parTrans" cxnId="{F7C79073-C33F-43E9-B0F0-C30FD5305A6E}">
      <dgm:prSet/>
      <dgm:spPr/>
      <dgm:t>
        <a:bodyPr/>
        <a:lstStyle/>
        <a:p>
          <a:endParaRPr lang="nl-NL"/>
        </a:p>
      </dgm:t>
    </dgm:pt>
    <dgm:pt modelId="{D4A674B3-E200-477C-8C2F-B9B8682EC7EC}" type="sibTrans" cxnId="{F7C79073-C33F-43E9-B0F0-C30FD5305A6E}">
      <dgm:prSet/>
      <dgm:spPr/>
      <dgm:t>
        <a:bodyPr/>
        <a:lstStyle/>
        <a:p>
          <a:endParaRPr lang="nl-NL"/>
        </a:p>
      </dgm:t>
    </dgm:pt>
    <dgm:pt modelId="{FDB9D094-C477-4B44-A3C5-D4F54923103E}">
      <dgm:prSet phldrT="[Tekst]"/>
      <dgm:spPr>
        <a:noFill/>
        <a:ln>
          <a:solidFill>
            <a:schemeClr val="tx1"/>
          </a:solidFill>
        </a:ln>
      </dgm:spPr>
      <dgm:t>
        <a:bodyPr/>
        <a:lstStyle/>
        <a:p>
          <a:r>
            <a:rPr lang="nl-NL" b="1" dirty="0" smtClean="0">
              <a:solidFill>
                <a:srgbClr val="B1C800"/>
              </a:solidFill>
            </a:rPr>
            <a:t>Trekkers</a:t>
          </a:r>
          <a:endParaRPr lang="nl-NL" b="1" dirty="0">
            <a:solidFill>
              <a:srgbClr val="B1C800"/>
            </a:solidFill>
          </a:endParaRPr>
        </a:p>
      </dgm:t>
    </dgm:pt>
    <dgm:pt modelId="{1519A2E1-5D53-4E05-A2FC-1E8B90F80C54}" type="parTrans" cxnId="{CB83C7FC-03BC-4901-B728-1B4153798597}">
      <dgm:prSet/>
      <dgm:spPr/>
      <dgm:t>
        <a:bodyPr/>
        <a:lstStyle/>
        <a:p>
          <a:endParaRPr lang="nl-NL"/>
        </a:p>
      </dgm:t>
    </dgm:pt>
    <dgm:pt modelId="{B590351B-F1CC-441B-8358-F3F5ACD6E9D0}" type="sibTrans" cxnId="{CB83C7FC-03BC-4901-B728-1B4153798597}">
      <dgm:prSet/>
      <dgm:spPr/>
      <dgm:t>
        <a:bodyPr/>
        <a:lstStyle/>
        <a:p>
          <a:endParaRPr lang="nl-NL"/>
        </a:p>
      </dgm:t>
    </dgm:pt>
    <dgm:pt modelId="{FE4DBF20-B3EA-4026-9E72-A5D7A61A2731}" type="pres">
      <dgm:prSet presAssocID="{902CEDC3-B953-49FF-A93A-8C5F475A9750}" presName="Name0" presStyleCnt="0">
        <dgm:presLayoutVars>
          <dgm:dir/>
          <dgm:animLvl val="lvl"/>
          <dgm:resizeHandles val="exact"/>
        </dgm:presLayoutVars>
      </dgm:prSet>
      <dgm:spPr/>
    </dgm:pt>
    <dgm:pt modelId="{AE93E4A2-A7AD-4744-AB0C-CF7E4F64261B}" type="pres">
      <dgm:prSet presAssocID="{CFC67B2D-C03F-4127-9C56-0329ACF4F3C6}" presName="Name8" presStyleCnt="0"/>
      <dgm:spPr/>
    </dgm:pt>
    <dgm:pt modelId="{7DEFDE67-91FE-4815-998D-F6E004D9953C}" type="pres">
      <dgm:prSet presAssocID="{CFC67B2D-C03F-4127-9C56-0329ACF4F3C6}" presName="level" presStyleLbl="node1" presStyleIdx="0" presStyleCnt="3" custLinFactNeighborX="-329">
        <dgm:presLayoutVars>
          <dgm:chMax val="1"/>
          <dgm:bulletEnabled val="1"/>
        </dgm:presLayoutVars>
      </dgm:prSet>
      <dgm:spPr/>
    </dgm:pt>
    <dgm:pt modelId="{5D91AC27-DE36-4BDA-8C3D-6158104EDF5D}" type="pres">
      <dgm:prSet presAssocID="{CFC67B2D-C03F-4127-9C56-0329ACF4F3C6}" presName="levelTx" presStyleLbl="revTx" presStyleIdx="0" presStyleCnt="0">
        <dgm:presLayoutVars>
          <dgm:chMax val="1"/>
          <dgm:bulletEnabled val="1"/>
        </dgm:presLayoutVars>
      </dgm:prSet>
      <dgm:spPr/>
    </dgm:pt>
    <dgm:pt modelId="{192E8964-CC9A-4BBC-A908-285AC1541893}" type="pres">
      <dgm:prSet presAssocID="{6341BBBA-2F6C-4417-B936-737F24020F1E}" presName="Name8" presStyleCnt="0"/>
      <dgm:spPr/>
    </dgm:pt>
    <dgm:pt modelId="{0094AE9A-AF01-4264-A7B1-4CA278C8DFA1}" type="pres">
      <dgm:prSet presAssocID="{6341BBBA-2F6C-4417-B936-737F24020F1E}" presName="level" presStyleLbl="node1" presStyleIdx="1" presStyleCnt="3">
        <dgm:presLayoutVars>
          <dgm:chMax val="1"/>
          <dgm:bulletEnabled val="1"/>
        </dgm:presLayoutVars>
      </dgm:prSet>
      <dgm:spPr/>
    </dgm:pt>
    <dgm:pt modelId="{F2135D70-E774-478E-BC33-333BB88AC0C9}" type="pres">
      <dgm:prSet presAssocID="{6341BBBA-2F6C-4417-B936-737F24020F1E}" presName="levelTx" presStyleLbl="revTx" presStyleIdx="0" presStyleCnt="0">
        <dgm:presLayoutVars>
          <dgm:chMax val="1"/>
          <dgm:bulletEnabled val="1"/>
        </dgm:presLayoutVars>
      </dgm:prSet>
      <dgm:spPr/>
    </dgm:pt>
    <dgm:pt modelId="{EA1FFAFF-0FE8-44A3-817F-CB68650E2516}" type="pres">
      <dgm:prSet presAssocID="{FDB9D094-C477-4B44-A3C5-D4F54923103E}" presName="Name8" presStyleCnt="0"/>
      <dgm:spPr/>
    </dgm:pt>
    <dgm:pt modelId="{9E82C271-09F7-4024-8F50-C2DA6ECDA87A}" type="pres">
      <dgm:prSet presAssocID="{FDB9D094-C477-4B44-A3C5-D4F54923103E}" presName="level" presStyleLbl="node1" presStyleIdx="2" presStyleCnt="3">
        <dgm:presLayoutVars>
          <dgm:chMax val="1"/>
          <dgm:bulletEnabled val="1"/>
        </dgm:presLayoutVars>
      </dgm:prSet>
      <dgm:spPr/>
    </dgm:pt>
    <dgm:pt modelId="{474BCD30-7B0E-45D7-B4EC-2CCC2AA11F95}" type="pres">
      <dgm:prSet presAssocID="{FDB9D094-C477-4B44-A3C5-D4F54923103E}" presName="levelTx" presStyleLbl="revTx" presStyleIdx="0" presStyleCnt="0">
        <dgm:presLayoutVars>
          <dgm:chMax val="1"/>
          <dgm:bulletEnabled val="1"/>
        </dgm:presLayoutVars>
      </dgm:prSet>
      <dgm:spPr/>
    </dgm:pt>
  </dgm:ptLst>
  <dgm:cxnLst>
    <dgm:cxn modelId="{CD1FC829-A247-4B6B-9790-351AD5967A13}" srcId="{902CEDC3-B953-49FF-A93A-8C5F475A9750}" destId="{CFC67B2D-C03F-4127-9C56-0329ACF4F3C6}" srcOrd="0" destOrd="0" parTransId="{463BE835-7567-49C0-BB44-CD7D7C22DDAD}" sibTransId="{BD492FE7-2F83-4622-B5F6-931EA8EB72F2}"/>
    <dgm:cxn modelId="{F7C79073-C33F-43E9-B0F0-C30FD5305A6E}" srcId="{902CEDC3-B953-49FF-A93A-8C5F475A9750}" destId="{6341BBBA-2F6C-4417-B936-737F24020F1E}" srcOrd="1" destOrd="0" parTransId="{F3D8B6D0-70D8-43D8-90AD-350724A283EB}" sibTransId="{D4A674B3-E200-477C-8C2F-B9B8682EC7EC}"/>
    <dgm:cxn modelId="{3AFB83F1-D43E-42D1-8461-19393DD574FB}" type="presOf" srcId="{CFC67B2D-C03F-4127-9C56-0329ACF4F3C6}" destId="{5D91AC27-DE36-4BDA-8C3D-6158104EDF5D}" srcOrd="1" destOrd="0" presId="urn:microsoft.com/office/officeart/2005/8/layout/pyramid3"/>
    <dgm:cxn modelId="{18AC6B89-9C3E-4E3C-94BA-96596581B21E}" type="presOf" srcId="{FDB9D094-C477-4B44-A3C5-D4F54923103E}" destId="{9E82C271-09F7-4024-8F50-C2DA6ECDA87A}" srcOrd="0" destOrd="0" presId="urn:microsoft.com/office/officeart/2005/8/layout/pyramid3"/>
    <dgm:cxn modelId="{FCC15CAC-C3CF-4D9C-B8DC-A42CDF4EBA9F}" type="presOf" srcId="{902CEDC3-B953-49FF-A93A-8C5F475A9750}" destId="{FE4DBF20-B3EA-4026-9E72-A5D7A61A2731}" srcOrd="0" destOrd="0" presId="urn:microsoft.com/office/officeart/2005/8/layout/pyramid3"/>
    <dgm:cxn modelId="{CB83C7FC-03BC-4901-B728-1B4153798597}" srcId="{902CEDC3-B953-49FF-A93A-8C5F475A9750}" destId="{FDB9D094-C477-4B44-A3C5-D4F54923103E}" srcOrd="2" destOrd="0" parTransId="{1519A2E1-5D53-4E05-A2FC-1E8B90F80C54}" sibTransId="{B590351B-F1CC-441B-8358-F3F5ACD6E9D0}"/>
    <dgm:cxn modelId="{F2D164BD-36F1-4D97-8B8B-4AF65E47A2AB}" type="presOf" srcId="{CFC67B2D-C03F-4127-9C56-0329ACF4F3C6}" destId="{7DEFDE67-91FE-4815-998D-F6E004D9953C}" srcOrd="0" destOrd="0" presId="urn:microsoft.com/office/officeart/2005/8/layout/pyramid3"/>
    <dgm:cxn modelId="{B4880E2B-63C3-4269-B90A-254A54161D6D}" type="presOf" srcId="{6341BBBA-2F6C-4417-B936-737F24020F1E}" destId="{0094AE9A-AF01-4264-A7B1-4CA278C8DFA1}" srcOrd="0" destOrd="0" presId="urn:microsoft.com/office/officeart/2005/8/layout/pyramid3"/>
    <dgm:cxn modelId="{46FBDEB2-1840-4094-88A1-E97933F45DA1}" type="presOf" srcId="{6341BBBA-2F6C-4417-B936-737F24020F1E}" destId="{F2135D70-E774-478E-BC33-333BB88AC0C9}" srcOrd="1" destOrd="0" presId="urn:microsoft.com/office/officeart/2005/8/layout/pyramid3"/>
    <dgm:cxn modelId="{3F699344-D269-4F1D-A1D5-2B496D2679A7}" type="presOf" srcId="{FDB9D094-C477-4B44-A3C5-D4F54923103E}" destId="{474BCD30-7B0E-45D7-B4EC-2CCC2AA11F95}" srcOrd="1" destOrd="0" presId="urn:microsoft.com/office/officeart/2005/8/layout/pyramid3"/>
    <dgm:cxn modelId="{FFE84E28-3FC3-4C6C-B119-3C8B678DD83A}" type="presParOf" srcId="{FE4DBF20-B3EA-4026-9E72-A5D7A61A2731}" destId="{AE93E4A2-A7AD-4744-AB0C-CF7E4F64261B}" srcOrd="0" destOrd="0" presId="urn:microsoft.com/office/officeart/2005/8/layout/pyramid3"/>
    <dgm:cxn modelId="{08806AE9-AE4A-4C6C-AC16-C99B9E2511DC}" type="presParOf" srcId="{AE93E4A2-A7AD-4744-AB0C-CF7E4F64261B}" destId="{7DEFDE67-91FE-4815-998D-F6E004D9953C}" srcOrd="0" destOrd="0" presId="urn:microsoft.com/office/officeart/2005/8/layout/pyramid3"/>
    <dgm:cxn modelId="{1DB8838C-C88C-4A1A-BE71-1AD650FDDCF7}" type="presParOf" srcId="{AE93E4A2-A7AD-4744-AB0C-CF7E4F64261B}" destId="{5D91AC27-DE36-4BDA-8C3D-6158104EDF5D}" srcOrd="1" destOrd="0" presId="urn:microsoft.com/office/officeart/2005/8/layout/pyramid3"/>
    <dgm:cxn modelId="{B4027C09-A626-4483-8C88-E82AE7E16E5F}" type="presParOf" srcId="{FE4DBF20-B3EA-4026-9E72-A5D7A61A2731}" destId="{192E8964-CC9A-4BBC-A908-285AC1541893}" srcOrd="1" destOrd="0" presId="urn:microsoft.com/office/officeart/2005/8/layout/pyramid3"/>
    <dgm:cxn modelId="{2EE200A3-4302-4D73-A8BD-785EE9F0836C}" type="presParOf" srcId="{192E8964-CC9A-4BBC-A908-285AC1541893}" destId="{0094AE9A-AF01-4264-A7B1-4CA278C8DFA1}" srcOrd="0" destOrd="0" presId="urn:microsoft.com/office/officeart/2005/8/layout/pyramid3"/>
    <dgm:cxn modelId="{22CCF548-699E-4BA2-8357-3855C8E1E22B}" type="presParOf" srcId="{192E8964-CC9A-4BBC-A908-285AC1541893}" destId="{F2135D70-E774-478E-BC33-333BB88AC0C9}" srcOrd="1" destOrd="0" presId="urn:microsoft.com/office/officeart/2005/8/layout/pyramid3"/>
    <dgm:cxn modelId="{421E2600-BB1B-46A3-8C39-B4707174C98F}" type="presParOf" srcId="{FE4DBF20-B3EA-4026-9E72-A5D7A61A2731}" destId="{EA1FFAFF-0FE8-44A3-817F-CB68650E2516}" srcOrd="2" destOrd="0" presId="urn:microsoft.com/office/officeart/2005/8/layout/pyramid3"/>
    <dgm:cxn modelId="{6BA92745-DCB8-4178-90EA-55FA27BD4AD0}" type="presParOf" srcId="{EA1FFAFF-0FE8-44A3-817F-CB68650E2516}" destId="{9E82C271-09F7-4024-8F50-C2DA6ECDA87A}" srcOrd="0" destOrd="0" presId="urn:microsoft.com/office/officeart/2005/8/layout/pyramid3"/>
    <dgm:cxn modelId="{8A443D60-0576-486D-902C-480AD509246D}" type="presParOf" srcId="{EA1FFAFF-0FE8-44A3-817F-CB68650E2516}" destId="{474BCD30-7B0E-45D7-B4EC-2CCC2AA11F95}" srcOrd="1" destOrd="0" presId="urn:microsoft.com/office/officeart/2005/8/layout/pyramid3"/>
  </dgm:cxnLst>
  <dgm:bg>
    <a:no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2CEDC3-B953-49FF-A93A-8C5F475A9750}" type="doc">
      <dgm:prSet loTypeId="urn:microsoft.com/office/officeart/2005/8/layout/pyramid3" loCatId="pyramid" qsTypeId="urn:microsoft.com/office/officeart/2005/8/quickstyle/simple1" qsCatId="simple" csTypeId="urn:microsoft.com/office/officeart/2005/8/colors/accent1_2" csCatId="accent1" phldr="1"/>
      <dgm:spPr/>
    </dgm:pt>
    <dgm:pt modelId="{CFC67B2D-C03F-4127-9C56-0329ACF4F3C6}">
      <dgm:prSet phldrT="[Tekst]"/>
      <dgm:spPr>
        <a:noFill/>
        <a:ln>
          <a:solidFill>
            <a:schemeClr val="tx1"/>
          </a:solidFill>
        </a:ln>
      </dgm:spPr>
      <dgm:t>
        <a:bodyPr/>
        <a:lstStyle/>
        <a:p>
          <a:r>
            <a:rPr lang="nl-NL" b="1" dirty="0" smtClean="0">
              <a:solidFill>
                <a:srgbClr val="B1C800"/>
              </a:solidFill>
            </a:rPr>
            <a:t>Volgers</a:t>
          </a:r>
          <a:endParaRPr lang="nl-NL" b="1" dirty="0">
            <a:solidFill>
              <a:srgbClr val="B1C800"/>
            </a:solidFill>
          </a:endParaRPr>
        </a:p>
      </dgm:t>
    </dgm:pt>
    <dgm:pt modelId="{463BE835-7567-49C0-BB44-CD7D7C22DDAD}" type="parTrans" cxnId="{CD1FC829-A247-4B6B-9790-351AD5967A13}">
      <dgm:prSet/>
      <dgm:spPr/>
      <dgm:t>
        <a:bodyPr/>
        <a:lstStyle/>
        <a:p>
          <a:endParaRPr lang="nl-NL"/>
        </a:p>
      </dgm:t>
    </dgm:pt>
    <dgm:pt modelId="{BD492FE7-2F83-4622-B5F6-931EA8EB72F2}" type="sibTrans" cxnId="{CD1FC829-A247-4B6B-9790-351AD5967A13}">
      <dgm:prSet/>
      <dgm:spPr/>
      <dgm:t>
        <a:bodyPr/>
        <a:lstStyle/>
        <a:p>
          <a:endParaRPr lang="nl-NL"/>
        </a:p>
      </dgm:t>
    </dgm:pt>
    <dgm:pt modelId="{6341BBBA-2F6C-4417-B936-737F24020F1E}">
      <dgm:prSet phldrT="[Tekst]"/>
      <dgm:spPr>
        <a:noFill/>
        <a:ln>
          <a:solidFill>
            <a:schemeClr val="tx1"/>
          </a:solidFill>
        </a:ln>
      </dgm:spPr>
      <dgm:t>
        <a:bodyPr/>
        <a:lstStyle/>
        <a:p>
          <a:r>
            <a:rPr lang="nl-NL" b="1" dirty="0" smtClean="0">
              <a:solidFill>
                <a:srgbClr val="B1C800"/>
              </a:solidFill>
            </a:rPr>
            <a:t>Bondgenoten</a:t>
          </a:r>
          <a:endParaRPr lang="nl-NL" b="1" dirty="0">
            <a:solidFill>
              <a:srgbClr val="B1C800"/>
            </a:solidFill>
          </a:endParaRPr>
        </a:p>
      </dgm:t>
    </dgm:pt>
    <dgm:pt modelId="{F3D8B6D0-70D8-43D8-90AD-350724A283EB}" type="parTrans" cxnId="{F7C79073-C33F-43E9-B0F0-C30FD5305A6E}">
      <dgm:prSet/>
      <dgm:spPr/>
      <dgm:t>
        <a:bodyPr/>
        <a:lstStyle/>
        <a:p>
          <a:endParaRPr lang="nl-NL"/>
        </a:p>
      </dgm:t>
    </dgm:pt>
    <dgm:pt modelId="{D4A674B3-E200-477C-8C2F-B9B8682EC7EC}" type="sibTrans" cxnId="{F7C79073-C33F-43E9-B0F0-C30FD5305A6E}">
      <dgm:prSet/>
      <dgm:spPr/>
      <dgm:t>
        <a:bodyPr/>
        <a:lstStyle/>
        <a:p>
          <a:endParaRPr lang="nl-NL"/>
        </a:p>
      </dgm:t>
    </dgm:pt>
    <dgm:pt modelId="{FDB9D094-C477-4B44-A3C5-D4F54923103E}">
      <dgm:prSet phldrT="[Tekst]"/>
      <dgm:spPr>
        <a:noFill/>
        <a:ln>
          <a:solidFill>
            <a:schemeClr val="tx1"/>
          </a:solidFill>
        </a:ln>
      </dgm:spPr>
      <dgm:t>
        <a:bodyPr/>
        <a:lstStyle/>
        <a:p>
          <a:r>
            <a:rPr lang="nl-NL" b="1" dirty="0" smtClean="0">
              <a:solidFill>
                <a:srgbClr val="B1C800"/>
              </a:solidFill>
            </a:rPr>
            <a:t>Trekkers</a:t>
          </a:r>
          <a:endParaRPr lang="nl-NL" b="1" dirty="0">
            <a:solidFill>
              <a:srgbClr val="B1C800"/>
            </a:solidFill>
          </a:endParaRPr>
        </a:p>
      </dgm:t>
    </dgm:pt>
    <dgm:pt modelId="{1519A2E1-5D53-4E05-A2FC-1E8B90F80C54}" type="parTrans" cxnId="{CB83C7FC-03BC-4901-B728-1B4153798597}">
      <dgm:prSet/>
      <dgm:spPr/>
      <dgm:t>
        <a:bodyPr/>
        <a:lstStyle/>
        <a:p>
          <a:endParaRPr lang="nl-NL"/>
        </a:p>
      </dgm:t>
    </dgm:pt>
    <dgm:pt modelId="{B590351B-F1CC-441B-8358-F3F5ACD6E9D0}" type="sibTrans" cxnId="{CB83C7FC-03BC-4901-B728-1B4153798597}">
      <dgm:prSet/>
      <dgm:spPr/>
      <dgm:t>
        <a:bodyPr/>
        <a:lstStyle/>
        <a:p>
          <a:endParaRPr lang="nl-NL"/>
        </a:p>
      </dgm:t>
    </dgm:pt>
    <dgm:pt modelId="{FE4DBF20-B3EA-4026-9E72-A5D7A61A2731}" type="pres">
      <dgm:prSet presAssocID="{902CEDC3-B953-49FF-A93A-8C5F475A9750}" presName="Name0" presStyleCnt="0">
        <dgm:presLayoutVars>
          <dgm:dir/>
          <dgm:animLvl val="lvl"/>
          <dgm:resizeHandles val="exact"/>
        </dgm:presLayoutVars>
      </dgm:prSet>
      <dgm:spPr/>
    </dgm:pt>
    <dgm:pt modelId="{AE93E4A2-A7AD-4744-AB0C-CF7E4F64261B}" type="pres">
      <dgm:prSet presAssocID="{CFC67B2D-C03F-4127-9C56-0329ACF4F3C6}" presName="Name8" presStyleCnt="0"/>
      <dgm:spPr/>
    </dgm:pt>
    <dgm:pt modelId="{7DEFDE67-91FE-4815-998D-F6E004D9953C}" type="pres">
      <dgm:prSet presAssocID="{CFC67B2D-C03F-4127-9C56-0329ACF4F3C6}" presName="level" presStyleLbl="node1" presStyleIdx="0" presStyleCnt="3" custLinFactNeighborX="2213" custLinFactNeighborY="1585">
        <dgm:presLayoutVars>
          <dgm:chMax val="1"/>
          <dgm:bulletEnabled val="1"/>
        </dgm:presLayoutVars>
      </dgm:prSet>
      <dgm:spPr/>
    </dgm:pt>
    <dgm:pt modelId="{5D91AC27-DE36-4BDA-8C3D-6158104EDF5D}" type="pres">
      <dgm:prSet presAssocID="{CFC67B2D-C03F-4127-9C56-0329ACF4F3C6}" presName="levelTx" presStyleLbl="revTx" presStyleIdx="0" presStyleCnt="0">
        <dgm:presLayoutVars>
          <dgm:chMax val="1"/>
          <dgm:bulletEnabled val="1"/>
        </dgm:presLayoutVars>
      </dgm:prSet>
      <dgm:spPr/>
    </dgm:pt>
    <dgm:pt modelId="{192E8964-CC9A-4BBC-A908-285AC1541893}" type="pres">
      <dgm:prSet presAssocID="{6341BBBA-2F6C-4417-B936-737F24020F1E}" presName="Name8" presStyleCnt="0"/>
      <dgm:spPr/>
    </dgm:pt>
    <dgm:pt modelId="{0094AE9A-AF01-4264-A7B1-4CA278C8DFA1}" type="pres">
      <dgm:prSet presAssocID="{6341BBBA-2F6C-4417-B936-737F24020F1E}" presName="level" presStyleLbl="node1" presStyleIdx="1" presStyleCnt="3">
        <dgm:presLayoutVars>
          <dgm:chMax val="1"/>
          <dgm:bulletEnabled val="1"/>
        </dgm:presLayoutVars>
      </dgm:prSet>
      <dgm:spPr/>
    </dgm:pt>
    <dgm:pt modelId="{F2135D70-E774-478E-BC33-333BB88AC0C9}" type="pres">
      <dgm:prSet presAssocID="{6341BBBA-2F6C-4417-B936-737F24020F1E}" presName="levelTx" presStyleLbl="revTx" presStyleIdx="0" presStyleCnt="0">
        <dgm:presLayoutVars>
          <dgm:chMax val="1"/>
          <dgm:bulletEnabled val="1"/>
        </dgm:presLayoutVars>
      </dgm:prSet>
      <dgm:spPr/>
    </dgm:pt>
    <dgm:pt modelId="{EA1FFAFF-0FE8-44A3-817F-CB68650E2516}" type="pres">
      <dgm:prSet presAssocID="{FDB9D094-C477-4B44-A3C5-D4F54923103E}" presName="Name8" presStyleCnt="0"/>
      <dgm:spPr/>
    </dgm:pt>
    <dgm:pt modelId="{9E82C271-09F7-4024-8F50-C2DA6ECDA87A}" type="pres">
      <dgm:prSet presAssocID="{FDB9D094-C477-4B44-A3C5-D4F54923103E}" presName="level" presStyleLbl="node1" presStyleIdx="2" presStyleCnt="3">
        <dgm:presLayoutVars>
          <dgm:chMax val="1"/>
          <dgm:bulletEnabled val="1"/>
        </dgm:presLayoutVars>
      </dgm:prSet>
      <dgm:spPr/>
    </dgm:pt>
    <dgm:pt modelId="{474BCD30-7B0E-45D7-B4EC-2CCC2AA11F95}" type="pres">
      <dgm:prSet presAssocID="{FDB9D094-C477-4B44-A3C5-D4F54923103E}" presName="levelTx" presStyleLbl="revTx" presStyleIdx="0" presStyleCnt="0">
        <dgm:presLayoutVars>
          <dgm:chMax val="1"/>
          <dgm:bulletEnabled val="1"/>
        </dgm:presLayoutVars>
      </dgm:prSet>
      <dgm:spPr/>
    </dgm:pt>
  </dgm:ptLst>
  <dgm:cxnLst>
    <dgm:cxn modelId="{CD1FC829-A247-4B6B-9790-351AD5967A13}" srcId="{902CEDC3-B953-49FF-A93A-8C5F475A9750}" destId="{CFC67B2D-C03F-4127-9C56-0329ACF4F3C6}" srcOrd="0" destOrd="0" parTransId="{463BE835-7567-49C0-BB44-CD7D7C22DDAD}" sibTransId="{BD492FE7-2F83-4622-B5F6-931EA8EB72F2}"/>
    <dgm:cxn modelId="{F7C79073-C33F-43E9-B0F0-C30FD5305A6E}" srcId="{902CEDC3-B953-49FF-A93A-8C5F475A9750}" destId="{6341BBBA-2F6C-4417-B936-737F24020F1E}" srcOrd="1" destOrd="0" parTransId="{F3D8B6D0-70D8-43D8-90AD-350724A283EB}" sibTransId="{D4A674B3-E200-477C-8C2F-B9B8682EC7EC}"/>
    <dgm:cxn modelId="{3AFB83F1-D43E-42D1-8461-19393DD574FB}" type="presOf" srcId="{CFC67B2D-C03F-4127-9C56-0329ACF4F3C6}" destId="{5D91AC27-DE36-4BDA-8C3D-6158104EDF5D}" srcOrd="1" destOrd="0" presId="urn:microsoft.com/office/officeart/2005/8/layout/pyramid3"/>
    <dgm:cxn modelId="{18AC6B89-9C3E-4E3C-94BA-96596581B21E}" type="presOf" srcId="{FDB9D094-C477-4B44-A3C5-D4F54923103E}" destId="{9E82C271-09F7-4024-8F50-C2DA6ECDA87A}" srcOrd="0" destOrd="0" presId="urn:microsoft.com/office/officeart/2005/8/layout/pyramid3"/>
    <dgm:cxn modelId="{FCC15CAC-C3CF-4D9C-B8DC-A42CDF4EBA9F}" type="presOf" srcId="{902CEDC3-B953-49FF-A93A-8C5F475A9750}" destId="{FE4DBF20-B3EA-4026-9E72-A5D7A61A2731}" srcOrd="0" destOrd="0" presId="urn:microsoft.com/office/officeart/2005/8/layout/pyramid3"/>
    <dgm:cxn modelId="{CB83C7FC-03BC-4901-B728-1B4153798597}" srcId="{902CEDC3-B953-49FF-A93A-8C5F475A9750}" destId="{FDB9D094-C477-4B44-A3C5-D4F54923103E}" srcOrd="2" destOrd="0" parTransId="{1519A2E1-5D53-4E05-A2FC-1E8B90F80C54}" sibTransId="{B590351B-F1CC-441B-8358-F3F5ACD6E9D0}"/>
    <dgm:cxn modelId="{F2D164BD-36F1-4D97-8B8B-4AF65E47A2AB}" type="presOf" srcId="{CFC67B2D-C03F-4127-9C56-0329ACF4F3C6}" destId="{7DEFDE67-91FE-4815-998D-F6E004D9953C}" srcOrd="0" destOrd="0" presId="urn:microsoft.com/office/officeart/2005/8/layout/pyramid3"/>
    <dgm:cxn modelId="{B4880E2B-63C3-4269-B90A-254A54161D6D}" type="presOf" srcId="{6341BBBA-2F6C-4417-B936-737F24020F1E}" destId="{0094AE9A-AF01-4264-A7B1-4CA278C8DFA1}" srcOrd="0" destOrd="0" presId="urn:microsoft.com/office/officeart/2005/8/layout/pyramid3"/>
    <dgm:cxn modelId="{46FBDEB2-1840-4094-88A1-E97933F45DA1}" type="presOf" srcId="{6341BBBA-2F6C-4417-B936-737F24020F1E}" destId="{F2135D70-E774-478E-BC33-333BB88AC0C9}" srcOrd="1" destOrd="0" presId="urn:microsoft.com/office/officeart/2005/8/layout/pyramid3"/>
    <dgm:cxn modelId="{3F699344-D269-4F1D-A1D5-2B496D2679A7}" type="presOf" srcId="{FDB9D094-C477-4B44-A3C5-D4F54923103E}" destId="{474BCD30-7B0E-45D7-B4EC-2CCC2AA11F95}" srcOrd="1" destOrd="0" presId="urn:microsoft.com/office/officeart/2005/8/layout/pyramid3"/>
    <dgm:cxn modelId="{FFE84E28-3FC3-4C6C-B119-3C8B678DD83A}" type="presParOf" srcId="{FE4DBF20-B3EA-4026-9E72-A5D7A61A2731}" destId="{AE93E4A2-A7AD-4744-AB0C-CF7E4F64261B}" srcOrd="0" destOrd="0" presId="urn:microsoft.com/office/officeart/2005/8/layout/pyramid3"/>
    <dgm:cxn modelId="{08806AE9-AE4A-4C6C-AC16-C99B9E2511DC}" type="presParOf" srcId="{AE93E4A2-A7AD-4744-AB0C-CF7E4F64261B}" destId="{7DEFDE67-91FE-4815-998D-F6E004D9953C}" srcOrd="0" destOrd="0" presId="urn:microsoft.com/office/officeart/2005/8/layout/pyramid3"/>
    <dgm:cxn modelId="{1DB8838C-C88C-4A1A-BE71-1AD650FDDCF7}" type="presParOf" srcId="{AE93E4A2-A7AD-4744-AB0C-CF7E4F64261B}" destId="{5D91AC27-DE36-4BDA-8C3D-6158104EDF5D}" srcOrd="1" destOrd="0" presId="urn:microsoft.com/office/officeart/2005/8/layout/pyramid3"/>
    <dgm:cxn modelId="{B4027C09-A626-4483-8C88-E82AE7E16E5F}" type="presParOf" srcId="{FE4DBF20-B3EA-4026-9E72-A5D7A61A2731}" destId="{192E8964-CC9A-4BBC-A908-285AC1541893}" srcOrd="1" destOrd="0" presId="urn:microsoft.com/office/officeart/2005/8/layout/pyramid3"/>
    <dgm:cxn modelId="{2EE200A3-4302-4D73-A8BD-785EE9F0836C}" type="presParOf" srcId="{192E8964-CC9A-4BBC-A908-285AC1541893}" destId="{0094AE9A-AF01-4264-A7B1-4CA278C8DFA1}" srcOrd="0" destOrd="0" presId="urn:microsoft.com/office/officeart/2005/8/layout/pyramid3"/>
    <dgm:cxn modelId="{22CCF548-699E-4BA2-8357-3855C8E1E22B}" type="presParOf" srcId="{192E8964-CC9A-4BBC-A908-285AC1541893}" destId="{F2135D70-E774-478E-BC33-333BB88AC0C9}" srcOrd="1" destOrd="0" presId="urn:microsoft.com/office/officeart/2005/8/layout/pyramid3"/>
    <dgm:cxn modelId="{421E2600-BB1B-46A3-8C39-B4707174C98F}" type="presParOf" srcId="{FE4DBF20-B3EA-4026-9E72-A5D7A61A2731}" destId="{EA1FFAFF-0FE8-44A3-817F-CB68650E2516}" srcOrd="2" destOrd="0" presId="urn:microsoft.com/office/officeart/2005/8/layout/pyramid3"/>
    <dgm:cxn modelId="{6BA92745-DCB8-4178-90EA-55FA27BD4AD0}" type="presParOf" srcId="{EA1FFAFF-0FE8-44A3-817F-CB68650E2516}" destId="{9E82C271-09F7-4024-8F50-C2DA6ECDA87A}" srcOrd="0" destOrd="0" presId="urn:microsoft.com/office/officeart/2005/8/layout/pyramid3"/>
    <dgm:cxn modelId="{8A443D60-0576-486D-902C-480AD509246D}" type="presParOf" srcId="{EA1FFAFF-0FE8-44A3-817F-CB68650E2516}" destId="{474BCD30-7B0E-45D7-B4EC-2CCC2AA11F95}" srcOrd="1" destOrd="0" presId="urn:microsoft.com/office/officeart/2005/8/layout/pyramid3"/>
  </dgm:cxnLst>
  <dgm:bg>
    <a:noFill/>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B38509-6BC0-42F3-B169-A85B516E0566}"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nl-NL"/>
        </a:p>
      </dgm:t>
    </dgm:pt>
    <dgm:pt modelId="{94BF294D-DA61-4F52-975B-AEAAA9A8DA93}">
      <dgm:prSet phldrT="[Tekst]" custT="1"/>
      <dgm:spPr/>
      <dgm:t>
        <a:bodyPr/>
        <a:lstStyle/>
        <a:p>
          <a:pPr>
            <a:spcAft>
              <a:spcPts val="600"/>
            </a:spcAft>
          </a:pPr>
          <a:r>
            <a:rPr lang="nl-NL" sz="3200" b="1" dirty="0" smtClean="0"/>
            <a:t>Verkennen</a:t>
          </a:r>
        </a:p>
        <a:p>
          <a:pPr>
            <a:spcAft>
              <a:spcPts val="600"/>
            </a:spcAft>
          </a:pPr>
          <a:r>
            <a:rPr lang="nl-NL" sz="3200" dirty="0" smtClean="0"/>
            <a:t>* Open gesprek(ken) zonder verwachtingen</a:t>
          </a:r>
          <a:endParaRPr lang="nl-NL" sz="3200" dirty="0"/>
        </a:p>
      </dgm:t>
    </dgm:pt>
    <dgm:pt modelId="{31FCB700-1636-4758-A9C3-13F40FDEE63A}" type="parTrans" cxnId="{141097F8-4CC2-44FE-8119-5D1460DD0EFC}">
      <dgm:prSet/>
      <dgm:spPr/>
      <dgm:t>
        <a:bodyPr/>
        <a:lstStyle/>
        <a:p>
          <a:endParaRPr lang="nl-NL"/>
        </a:p>
      </dgm:t>
    </dgm:pt>
    <dgm:pt modelId="{0B65E8B8-0EE5-40D4-A14C-C4958CDA16DA}" type="sibTrans" cxnId="{141097F8-4CC2-44FE-8119-5D1460DD0EFC}">
      <dgm:prSet/>
      <dgm:spPr/>
      <dgm:t>
        <a:bodyPr/>
        <a:lstStyle/>
        <a:p>
          <a:endParaRPr lang="nl-NL"/>
        </a:p>
      </dgm:t>
    </dgm:pt>
    <dgm:pt modelId="{36A17A79-CE3E-4487-8E1B-4A6D2BBFCB88}">
      <dgm:prSet phldrT="[Tekst]" custT="1"/>
      <dgm:spPr/>
      <dgm:t>
        <a:bodyPr/>
        <a:lstStyle/>
        <a:p>
          <a:pPr>
            <a:spcAft>
              <a:spcPts val="600"/>
            </a:spcAft>
          </a:pPr>
          <a:r>
            <a:rPr lang="nl-NL" sz="2800" b="1" dirty="0" smtClean="0"/>
            <a:t>Overeenkomen</a:t>
          </a:r>
        </a:p>
        <a:p>
          <a:pPr>
            <a:spcAft>
              <a:spcPts val="600"/>
            </a:spcAft>
          </a:pPr>
          <a:r>
            <a:rPr lang="nl-NL" sz="2800" dirty="0" smtClean="0"/>
            <a:t>* Onderhandelen</a:t>
          </a:r>
        </a:p>
        <a:p>
          <a:pPr>
            <a:spcAft>
              <a:spcPts val="600"/>
            </a:spcAft>
          </a:pPr>
          <a:r>
            <a:rPr lang="nl-NL" sz="2800" dirty="0" smtClean="0"/>
            <a:t>* Delen van regie</a:t>
          </a:r>
          <a:endParaRPr lang="nl-NL" sz="2800" dirty="0"/>
        </a:p>
      </dgm:t>
    </dgm:pt>
    <dgm:pt modelId="{32A07A8C-FE16-41F2-97EF-B905CD29F995}" type="parTrans" cxnId="{65669A41-5168-4A9A-8CDE-6FC1E573B260}">
      <dgm:prSet/>
      <dgm:spPr/>
      <dgm:t>
        <a:bodyPr/>
        <a:lstStyle/>
        <a:p>
          <a:endParaRPr lang="nl-NL"/>
        </a:p>
      </dgm:t>
    </dgm:pt>
    <dgm:pt modelId="{8739930D-6156-49DD-96CB-AC4B9D9A98DB}" type="sibTrans" cxnId="{65669A41-5168-4A9A-8CDE-6FC1E573B260}">
      <dgm:prSet/>
      <dgm:spPr/>
      <dgm:t>
        <a:bodyPr/>
        <a:lstStyle/>
        <a:p>
          <a:endParaRPr lang="nl-NL"/>
        </a:p>
      </dgm:t>
    </dgm:pt>
    <dgm:pt modelId="{37573230-3E12-4257-B89A-BB991010CB24}">
      <dgm:prSet custT="1"/>
      <dgm:spPr/>
      <dgm:t>
        <a:bodyPr/>
        <a:lstStyle/>
        <a:p>
          <a:pPr>
            <a:spcAft>
              <a:spcPts val="600"/>
            </a:spcAft>
          </a:pPr>
          <a:r>
            <a:rPr lang="nl-NL" sz="2400" b="1" dirty="0" smtClean="0"/>
            <a:t>Vormgeven</a:t>
          </a:r>
        </a:p>
        <a:p>
          <a:pPr>
            <a:spcAft>
              <a:spcPts val="600"/>
            </a:spcAft>
          </a:pPr>
          <a:r>
            <a:rPr lang="nl-NL" sz="2400" dirty="0" smtClean="0"/>
            <a:t>* Concretiseren</a:t>
          </a:r>
          <a:endParaRPr lang="nl-NL" sz="2400" dirty="0"/>
        </a:p>
      </dgm:t>
    </dgm:pt>
    <dgm:pt modelId="{AC215188-3EBE-473C-A7BF-D2048FE6FB08}" type="parTrans" cxnId="{EDAEBB2A-10C9-4C3D-A06E-129603C116D8}">
      <dgm:prSet/>
      <dgm:spPr/>
      <dgm:t>
        <a:bodyPr/>
        <a:lstStyle/>
        <a:p>
          <a:endParaRPr lang="nl-NL"/>
        </a:p>
      </dgm:t>
    </dgm:pt>
    <dgm:pt modelId="{FA805834-499D-4DC7-8905-FCB2FAF10ABD}" type="sibTrans" cxnId="{EDAEBB2A-10C9-4C3D-A06E-129603C116D8}">
      <dgm:prSet/>
      <dgm:spPr/>
      <dgm:t>
        <a:bodyPr/>
        <a:lstStyle/>
        <a:p>
          <a:endParaRPr lang="nl-NL"/>
        </a:p>
      </dgm:t>
    </dgm:pt>
    <dgm:pt modelId="{B8713654-ADEB-4981-9776-885EB286D2DD}">
      <dgm:prSet custT="1"/>
      <dgm:spPr/>
      <dgm:t>
        <a:bodyPr/>
        <a:lstStyle/>
        <a:p>
          <a:pPr>
            <a:spcAft>
              <a:spcPts val="600"/>
            </a:spcAft>
          </a:pPr>
          <a:r>
            <a:rPr lang="nl-NL" sz="2400" b="1" dirty="0" smtClean="0"/>
            <a:t>Uitvoeren</a:t>
          </a:r>
        </a:p>
        <a:p>
          <a:pPr>
            <a:spcAft>
              <a:spcPts val="600"/>
            </a:spcAft>
          </a:pPr>
          <a:r>
            <a:rPr lang="nl-NL" sz="2400" dirty="0" smtClean="0"/>
            <a:t>* En vernieuwen</a:t>
          </a:r>
          <a:endParaRPr lang="nl-NL" sz="2400" dirty="0"/>
        </a:p>
      </dgm:t>
    </dgm:pt>
    <dgm:pt modelId="{415E1FAD-61AD-418E-853C-A59ADC3A7998}" type="parTrans" cxnId="{D564289F-8ABD-4624-A19B-8A56C52B2AED}">
      <dgm:prSet/>
      <dgm:spPr/>
      <dgm:t>
        <a:bodyPr/>
        <a:lstStyle/>
        <a:p>
          <a:endParaRPr lang="nl-NL"/>
        </a:p>
      </dgm:t>
    </dgm:pt>
    <dgm:pt modelId="{F15710EE-A65B-460E-B64A-4D03A7EF5B09}" type="sibTrans" cxnId="{D564289F-8ABD-4624-A19B-8A56C52B2AED}">
      <dgm:prSet/>
      <dgm:spPr/>
      <dgm:t>
        <a:bodyPr/>
        <a:lstStyle/>
        <a:p>
          <a:endParaRPr lang="nl-NL"/>
        </a:p>
      </dgm:t>
    </dgm:pt>
    <dgm:pt modelId="{48EAF61F-7C06-4266-9557-B0955EF5BE72}">
      <dgm:prSet phldrT="[Tekst]" custT="1"/>
      <dgm:spPr/>
      <dgm:t>
        <a:bodyPr/>
        <a:lstStyle/>
        <a:p>
          <a:pPr>
            <a:spcAft>
              <a:spcPts val="600"/>
            </a:spcAft>
          </a:pPr>
          <a:r>
            <a:rPr lang="nl-NL" sz="3100" b="1" dirty="0" smtClean="0"/>
            <a:t>Delen</a:t>
          </a:r>
        </a:p>
        <a:p>
          <a:pPr>
            <a:spcAft>
              <a:spcPts val="600"/>
            </a:spcAft>
          </a:pPr>
          <a:r>
            <a:rPr lang="nl-NL" sz="2800" dirty="0" smtClean="0"/>
            <a:t>* Ambities samen leggen</a:t>
          </a:r>
          <a:endParaRPr lang="nl-NL" sz="2800" dirty="0"/>
        </a:p>
      </dgm:t>
    </dgm:pt>
    <dgm:pt modelId="{C91A60FC-DCDE-44C1-8C8C-5481AFCA5F6C}" type="sibTrans" cxnId="{D669E99C-7BAC-4531-99D3-B8F058862560}">
      <dgm:prSet/>
      <dgm:spPr/>
      <dgm:t>
        <a:bodyPr/>
        <a:lstStyle/>
        <a:p>
          <a:endParaRPr lang="nl-NL"/>
        </a:p>
      </dgm:t>
    </dgm:pt>
    <dgm:pt modelId="{4A8C5400-9847-4E43-BD47-E46C14967C1D}" type="parTrans" cxnId="{D669E99C-7BAC-4531-99D3-B8F058862560}">
      <dgm:prSet/>
      <dgm:spPr/>
      <dgm:t>
        <a:bodyPr/>
        <a:lstStyle/>
        <a:p>
          <a:endParaRPr lang="nl-NL"/>
        </a:p>
      </dgm:t>
    </dgm:pt>
    <dgm:pt modelId="{E668FBE7-8506-4CB4-8165-C894E69879BA}" type="pres">
      <dgm:prSet presAssocID="{78B38509-6BC0-42F3-B169-A85B516E0566}" presName="arrowDiagram" presStyleCnt="0">
        <dgm:presLayoutVars>
          <dgm:chMax val="5"/>
          <dgm:dir/>
          <dgm:resizeHandles val="exact"/>
        </dgm:presLayoutVars>
      </dgm:prSet>
      <dgm:spPr/>
      <dgm:t>
        <a:bodyPr/>
        <a:lstStyle/>
        <a:p>
          <a:endParaRPr lang="nl-NL"/>
        </a:p>
      </dgm:t>
    </dgm:pt>
    <dgm:pt modelId="{4002E59E-0905-40E1-8726-F952A14C668B}" type="pres">
      <dgm:prSet presAssocID="{78B38509-6BC0-42F3-B169-A85B516E0566}" presName="arrow" presStyleLbl="bgShp" presStyleIdx="0" presStyleCnt="1" custScaleX="103059" custLinFactNeighborX="-21433" custLinFactNeighborY="346"/>
      <dgm:spPr>
        <a:solidFill>
          <a:srgbClr val="B1C800"/>
        </a:solidFill>
      </dgm:spPr>
    </dgm:pt>
    <dgm:pt modelId="{E340A13E-C540-44B5-A180-57BA0D2AC2F4}" type="pres">
      <dgm:prSet presAssocID="{78B38509-6BC0-42F3-B169-A85B516E0566}" presName="arrowDiagram5" presStyleCnt="0"/>
      <dgm:spPr/>
    </dgm:pt>
    <dgm:pt modelId="{849D509C-C977-4C0D-9037-C44AFED4706F}" type="pres">
      <dgm:prSet presAssocID="{94BF294D-DA61-4F52-975B-AEAAA9A8DA93}" presName="bullet5a" presStyleLbl="node1" presStyleIdx="0" presStyleCnt="5" custLinFactX="-200000" custLinFactY="-22056" custLinFactNeighborX="-288221" custLinFactNeighborY="-100000"/>
      <dgm:spPr>
        <a:solidFill>
          <a:schemeClr val="bg1"/>
        </a:solidFill>
        <a:ln>
          <a:noFill/>
        </a:ln>
      </dgm:spPr>
    </dgm:pt>
    <dgm:pt modelId="{8BAED4F3-08F3-4100-9198-38DE9B3D9F47}" type="pres">
      <dgm:prSet presAssocID="{94BF294D-DA61-4F52-975B-AEAAA9A8DA93}" presName="textBox5a" presStyleLbl="revTx" presStyleIdx="0" presStyleCnt="5" custScaleX="672926" custScaleY="68400" custLinFactX="61801" custLinFactNeighborX="100000" custLinFactNeighborY="-1318">
        <dgm:presLayoutVars>
          <dgm:bulletEnabled val="1"/>
        </dgm:presLayoutVars>
      </dgm:prSet>
      <dgm:spPr/>
      <dgm:t>
        <a:bodyPr/>
        <a:lstStyle/>
        <a:p>
          <a:endParaRPr lang="nl-NL"/>
        </a:p>
      </dgm:t>
    </dgm:pt>
    <dgm:pt modelId="{07E3D912-CE7B-40D7-AA47-25126A6B1769}" type="pres">
      <dgm:prSet presAssocID="{48EAF61F-7C06-4266-9557-B0955EF5BE72}" presName="bullet5b" presStyleLbl="node1" presStyleIdx="1" presStyleCnt="5" custLinFactX="-100000" custLinFactNeighborX="-139937" custLinFactNeighborY="-71981"/>
      <dgm:spPr>
        <a:solidFill>
          <a:schemeClr val="bg1"/>
        </a:solidFill>
        <a:ln>
          <a:noFill/>
        </a:ln>
      </dgm:spPr>
    </dgm:pt>
    <dgm:pt modelId="{65D5916C-179B-4E29-9596-C664D8B152D6}" type="pres">
      <dgm:prSet presAssocID="{48EAF61F-7C06-4266-9557-B0955EF5BE72}" presName="textBox5b" presStyleLbl="revTx" presStyleIdx="1" presStyleCnt="5" custScaleX="274849" custScaleY="48122" custLinFactNeighborX="27403" custLinFactNeighborY="-8137">
        <dgm:presLayoutVars>
          <dgm:bulletEnabled val="1"/>
        </dgm:presLayoutVars>
      </dgm:prSet>
      <dgm:spPr/>
      <dgm:t>
        <a:bodyPr/>
        <a:lstStyle/>
        <a:p>
          <a:endParaRPr lang="nl-NL"/>
        </a:p>
      </dgm:t>
    </dgm:pt>
    <dgm:pt modelId="{74867B70-C232-4D32-AEE7-400B92A8527E}" type="pres">
      <dgm:prSet presAssocID="{36A17A79-CE3E-4487-8E1B-4A6D2BBFCB88}" presName="bullet5c" presStyleLbl="node1" presStyleIdx="2" presStyleCnt="5" custLinFactX="-31308" custLinFactNeighborX="-100000" custLinFactNeighborY="-49487"/>
      <dgm:spPr>
        <a:solidFill>
          <a:schemeClr val="bg1"/>
        </a:solidFill>
        <a:ln>
          <a:noFill/>
        </a:ln>
      </dgm:spPr>
    </dgm:pt>
    <dgm:pt modelId="{9A1E7459-4E1E-4758-964B-B11A465A3198}" type="pres">
      <dgm:prSet presAssocID="{36A17A79-CE3E-4487-8E1B-4A6D2BBFCB88}" presName="textBox5c" presStyleLbl="revTx" presStyleIdx="2" presStyleCnt="5" custScaleX="154381" custScaleY="41176" custLinFactNeighborX="-32472" custLinFactNeighborY="-17836">
        <dgm:presLayoutVars>
          <dgm:bulletEnabled val="1"/>
        </dgm:presLayoutVars>
      </dgm:prSet>
      <dgm:spPr/>
      <dgm:t>
        <a:bodyPr/>
        <a:lstStyle/>
        <a:p>
          <a:endParaRPr lang="nl-NL"/>
        </a:p>
      </dgm:t>
    </dgm:pt>
    <dgm:pt modelId="{76DC5E36-B8CD-400A-B858-DAD9A168D248}" type="pres">
      <dgm:prSet presAssocID="{37573230-3E12-4257-B89A-BB991010CB24}" presName="bullet5d" presStyleLbl="node1" presStyleIdx="3" presStyleCnt="5" custLinFactNeighborX="-73142" custLinFactNeighborY="-32110"/>
      <dgm:spPr>
        <a:solidFill>
          <a:schemeClr val="bg1"/>
        </a:solidFill>
        <a:ln>
          <a:noFill/>
        </a:ln>
      </dgm:spPr>
    </dgm:pt>
    <dgm:pt modelId="{36DC792F-6A81-42E6-9F51-B9DAC51FAFB9}" type="pres">
      <dgm:prSet presAssocID="{37573230-3E12-4257-B89A-BB991010CB24}" presName="textBox5d" presStyleLbl="revTx" presStyleIdx="3" presStyleCnt="5" custScaleX="147075" custScaleY="31345" custLinFactNeighborX="-23460" custLinFactNeighborY="-21026">
        <dgm:presLayoutVars>
          <dgm:bulletEnabled val="1"/>
        </dgm:presLayoutVars>
      </dgm:prSet>
      <dgm:spPr/>
      <dgm:t>
        <a:bodyPr/>
        <a:lstStyle/>
        <a:p>
          <a:endParaRPr lang="nl-NL"/>
        </a:p>
      </dgm:t>
    </dgm:pt>
    <dgm:pt modelId="{5DB4FDE3-9BA6-4DFD-97EC-EAFE69A3BB2A}" type="pres">
      <dgm:prSet presAssocID="{B8713654-ADEB-4981-9776-885EB286D2DD}" presName="bullet5e" presStyleLbl="node1" presStyleIdx="4" presStyleCnt="5" custLinFactNeighborX="-40185" custLinFactNeighborY="-10046"/>
      <dgm:spPr>
        <a:solidFill>
          <a:schemeClr val="bg1"/>
        </a:solidFill>
        <a:ln>
          <a:noFill/>
        </a:ln>
      </dgm:spPr>
    </dgm:pt>
    <dgm:pt modelId="{6B27A301-B284-4981-99DB-62AF54946E17}" type="pres">
      <dgm:prSet presAssocID="{B8713654-ADEB-4981-9776-885EB286D2DD}" presName="textBox5e" presStyleLbl="revTx" presStyleIdx="4" presStyleCnt="5" custScaleY="38972" custLinFactNeighborX="-47287" custLinFactNeighborY="-14005">
        <dgm:presLayoutVars>
          <dgm:bulletEnabled val="1"/>
        </dgm:presLayoutVars>
      </dgm:prSet>
      <dgm:spPr/>
      <dgm:t>
        <a:bodyPr/>
        <a:lstStyle/>
        <a:p>
          <a:endParaRPr lang="nl-NL"/>
        </a:p>
      </dgm:t>
    </dgm:pt>
  </dgm:ptLst>
  <dgm:cxnLst>
    <dgm:cxn modelId="{65669A41-5168-4A9A-8CDE-6FC1E573B260}" srcId="{78B38509-6BC0-42F3-B169-A85B516E0566}" destId="{36A17A79-CE3E-4487-8E1B-4A6D2BBFCB88}" srcOrd="2" destOrd="0" parTransId="{32A07A8C-FE16-41F2-97EF-B905CD29F995}" sibTransId="{8739930D-6156-49DD-96CB-AC4B9D9A98DB}"/>
    <dgm:cxn modelId="{8BB84D12-3F9F-4C1E-8643-22859A6A6123}" type="presOf" srcId="{94BF294D-DA61-4F52-975B-AEAAA9A8DA93}" destId="{8BAED4F3-08F3-4100-9198-38DE9B3D9F47}" srcOrd="0" destOrd="0" presId="urn:microsoft.com/office/officeart/2005/8/layout/arrow2"/>
    <dgm:cxn modelId="{6676A8FE-48B5-4BD5-A9C8-5D392A6CACCB}" type="presOf" srcId="{B8713654-ADEB-4981-9776-885EB286D2DD}" destId="{6B27A301-B284-4981-99DB-62AF54946E17}" srcOrd="0" destOrd="0" presId="urn:microsoft.com/office/officeart/2005/8/layout/arrow2"/>
    <dgm:cxn modelId="{584892A1-5270-4517-B5C5-7DBA1243961E}" type="presOf" srcId="{37573230-3E12-4257-B89A-BB991010CB24}" destId="{36DC792F-6A81-42E6-9F51-B9DAC51FAFB9}" srcOrd="0" destOrd="0" presId="urn:microsoft.com/office/officeart/2005/8/layout/arrow2"/>
    <dgm:cxn modelId="{22B8ECED-B0C6-4A34-A537-4494797EA1B8}" type="presOf" srcId="{36A17A79-CE3E-4487-8E1B-4A6D2BBFCB88}" destId="{9A1E7459-4E1E-4758-964B-B11A465A3198}" srcOrd="0" destOrd="0" presId="urn:microsoft.com/office/officeart/2005/8/layout/arrow2"/>
    <dgm:cxn modelId="{EDAEBB2A-10C9-4C3D-A06E-129603C116D8}" srcId="{78B38509-6BC0-42F3-B169-A85B516E0566}" destId="{37573230-3E12-4257-B89A-BB991010CB24}" srcOrd="3" destOrd="0" parTransId="{AC215188-3EBE-473C-A7BF-D2048FE6FB08}" sibTransId="{FA805834-499D-4DC7-8905-FCB2FAF10ABD}"/>
    <dgm:cxn modelId="{141097F8-4CC2-44FE-8119-5D1460DD0EFC}" srcId="{78B38509-6BC0-42F3-B169-A85B516E0566}" destId="{94BF294D-DA61-4F52-975B-AEAAA9A8DA93}" srcOrd="0" destOrd="0" parTransId="{31FCB700-1636-4758-A9C3-13F40FDEE63A}" sibTransId="{0B65E8B8-0EE5-40D4-A14C-C4958CDA16DA}"/>
    <dgm:cxn modelId="{D564289F-8ABD-4624-A19B-8A56C52B2AED}" srcId="{78B38509-6BC0-42F3-B169-A85B516E0566}" destId="{B8713654-ADEB-4981-9776-885EB286D2DD}" srcOrd="4" destOrd="0" parTransId="{415E1FAD-61AD-418E-853C-A59ADC3A7998}" sibTransId="{F15710EE-A65B-460E-B64A-4D03A7EF5B09}"/>
    <dgm:cxn modelId="{0473BB11-6630-4B09-864B-6ED1F372FA73}" type="presOf" srcId="{78B38509-6BC0-42F3-B169-A85B516E0566}" destId="{E668FBE7-8506-4CB4-8165-C894E69879BA}" srcOrd="0" destOrd="0" presId="urn:microsoft.com/office/officeart/2005/8/layout/arrow2"/>
    <dgm:cxn modelId="{D609E30A-BE65-477E-940C-9700664B994F}" type="presOf" srcId="{48EAF61F-7C06-4266-9557-B0955EF5BE72}" destId="{65D5916C-179B-4E29-9596-C664D8B152D6}" srcOrd="0" destOrd="0" presId="urn:microsoft.com/office/officeart/2005/8/layout/arrow2"/>
    <dgm:cxn modelId="{D669E99C-7BAC-4531-99D3-B8F058862560}" srcId="{78B38509-6BC0-42F3-B169-A85B516E0566}" destId="{48EAF61F-7C06-4266-9557-B0955EF5BE72}" srcOrd="1" destOrd="0" parTransId="{4A8C5400-9847-4E43-BD47-E46C14967C1D}" sibTransId="{C91A60FC-DCDE-44C1-8C8C-5481AFCA5F6C}"/>
    <dgm:cxn modelId="{30705575-393A-44DF-AEE2-81C9C197A528}" type="presParOf" srcId="{E668FBE7-8506-4CB4-8165-C894E69879BA}" destId="{4002E59E-0905-40E1-8726-F952A14C668B}" srcOrd="0" destOrd="0" presId="urn:microsoft.com/office/officeart/2005/8/layout/arrow2"/>
    <dgm:cxn modelId="{7DD8771E-731C-4EF1-8364-9FEF1BB7CFF4}" type="presParOf" srcId="{E668FBE7-8506-4CB4-8165-C894E69879BA}" destId="{E340A13E-C540-44B5-A180-57BA0D2AC2F4}" srcOrd="1" destOrd="0" presId="urn:microsoft.com/office/officeart/2005/8/layout/arrow2"/>
    <dgm:cxn modelId="{15CD15A3-5927-4498-9D7C-5978362C54A2}" type="presParOf" srcId="{E340A13E-C540-44B5-A180-57BA0D2AC2F4}" destId="{849D509C-C977-4C0D-9037-C44AFED4706F}" srcOrd="0" destOrd="0" presId="urn:microsoft.com/office/officeart/2005/8/layout/arrow2"/>
    <dgm:cxn modelId="{AD85F985-F60F-4EDE-AC4A-996FB33356E9}" type="presParOf" srcId="{E340A13E-C540-44B5-A180-57BA0D2AC2F4}" destId="{8BAED4F3-08F3-4100-9198-38DE9B3D9F47}" srcOrd="1" destOrd="0" presId="urn:microsoft.com/office/officeart/2005/8/layout/arrow2"/>
    <dgm:cxn modelId="{72EB9572-32CE-4D48-A161-565F9792F787}" type="presParOf" srcId="{E340A13E-C540-44B5-A180-57BA0D2AC2F4}" destId="{07E3D912-CE7B-40D7-AA47-25126A6B1769}" srcOrd="2" destOrd="0" presId="urn:microsoft.com/office/officeart/2005/8/layout/arrow2"/>
    <dgm:cxn modelId="{64833A25-CABD-414A-91DD-0A8779A61CF7}" type="presParOf" srcId="{E340A13E-C540-44B5-A180-57BA0D2AC2F4}" destId="{65D5916C-179B-4E29-9596-C664D8B152D6}" srcOrd="3" destOrd="0" presId="urn:microsoft.com/office/officeart/2005/8/layout/arrow2"/>
    <dgm:cxn modelId="{690F3E7A-C4D6-4FAD-A436-5646279D6AC1}" type="presParOf" srcId="{E340A13E-C540-44B5-A180-57BA0D2AC2F4}" destId="{74867B70-C232-4D32-AEE7-400B92A8527E}" srcOrd="4" destOrd="0" presId="urn:microsoft.com/office/officeart/2005/8/layout/arrow2"/>
    <dgm:cxn modelId="{6FB9D597-B56E-42A0-A572-D80BABC0730D}" type="presParOf" srcId="{E340A13E-C540-44B5-A180-57BA0D2AC2F4}" destId="{9A1E7459-4E1E-4758-964B-B11A465A3198}" srcOrd="5" destOrd="0" presId="urn:microsoft.com/office/officeart/2005/8/layout/arrow2"/>
    <dgm:cxn modelId="{E30D1BE9-412B-4CFE-ABB4-DBE1CFCB1B9B}" type="presParOf" srcId="{E340A13E-C540-44B5-A180-57BA0D2AC2F4}" destId="{76DC5E36-B8CD-400A-B858-DAD9A168D248}" srcOrd="6" destOrd="0" presId="urn:microsoft.com/office/officeart/2005/8/layout/arrow2"/>
    <dgm:cxn modelId="{CA76DCB8-61AE-4FD4-8BC3-505B9811F51E}" type="presParOf" srcId="{E340A13E-C540-44B5-A180-57BA0D2AC2F4}" destId="{36DC792F-6A81-42E6-9F51-B9DAC51FAFB9}" srcOrd="7" destOrd="0" presId="urn:microsoft.com/office/officeart/2005/8/layout/arrow2"/>
    <dgm:cxn modelId="{21BDBB9B-E7E1-4A6B-AB9B-FB323A307195}" type="presParOf" srcId="{E340A13E-C540-44B5-A180-57BA0D2AC2F4}" destId="{5DB4FDE3-9BA6-4DFD-97EC-EAFE69A3BB2A}" srcOrd="8" destOrd="0" presId="urn:microsoft.com/office/officeart/2005/8/layout/arrow2"/>
    <dgm:cxn modelId="{88EDF799-B4CD-4A9F-93B8-A47B9C69CF26}" type="presParOf" srcId="{E340A13E-C540-44B5-A180-57BA0D2AC2F4}" destId="{6B27A301-B284-4981-99DB-62AF54946E17}" srcOrd="9"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902CEDC3-B953-49FF-A93A-8C5F475A9750}" type="doc">
      <dgm:prSet loTypeId="urn:microsoft.com/office/officeart/2005/8/layout/pyramid3" loCatId="pyramid" qsTypeId="urn:microsoft.com/office/officeart/2005/8/quickstyle/simple1" qsCatId="simple" csTypeId="urn:microsoft.com/office/officeart/2005/8/colors/accent1_2" csCatId="accent1" phldr="1"/>
      <dgm:spPr/>
    </dgm:pt>
    <dgm:pt modelId="{CFC67B2D-C03F-4127-9C56-0329ACF4F3C6}">
      <dgm:prSet phldrT="[Tekst]"/>
      <dgm:spPr>
        <a:noFill/>
        <a:ln>
          <a:solidFill>
            <a:schemeClr val="tx1"/>
          </a:solidFill>
        </a:ln>
      </dgm:spPr>
      <dgm:t>
        <a:bodyPr/>
        <a:lstStyle/>
        <a:p>
          <a:r>
            <a:rPr lang="nl-NL" b="1" dirty="0" smtClean="0">
              <a:solidFill>
                <a:srgbClr val="B1C800"/>
              </a:solidFill>
            </a:rPr>
            <a:t>Volgers</a:t>
          </a:r>
          <a:endParaRPr lang="nl-NL" b="1" dirty="0">
            <a:solidFill>
              <a:srgbClr val="B1C800"/>
            </a:solidFill>
          </a:endParaRPr>
        </a:p>
      </dgm:t>
    </dgm:pt>
    <dgm:pt modelId="{463BE835-7567-49C0-BB44-CD7D7C22DDAD}" type="parTrans" cxnId="{CD1FC829-A247-4B6B-9790-351AD5967A13}">
      <dgm:prSet/>
      <dgm:spPr/>
      <dgm:t>
        <a:bodyPr/>
        <a:lstStyle/>
        <a:p>
          <a:endParaRPr lang="nl-NL"/>
        </a:p>
      </dgm:t>
    </dgm:pt>
    <dgm:pt modelId="{BD492FE7-2F83-4622-B5F6-931EA8EB72F2}" type="sibTrans" cxnId="{CD1FC829-A247-4B6B-9790-351AD5967A13}">
      <dgm:prSet/>
      <dgm:spPr/>
      <dgm:t>
        <a:bodyPr/>
        <a:lstStyle/>
        <a:p>
          <a:endParaRPr lang="nl-NL"/>
        </a:p>
      </dgm:t>
    </dgm:pt>
    <dgm:pt modelId="{6341BBBA-2F6C-4417-B936-737F24020F1E}">
      <dgm:prSet phldrT="[Tekst]"/>
      <dgm:spPr>
        <a:noFill/>
        <a:ln>
          <a:solidFill>
            <a:schemeClr val="tx1"/>
          </a:solidFill>
        </a:ln>
      </dgm:spPr>
      <dgm:t>
        <a:bodyPr/>
        <a:lstStyle/>
        <a:p>
          <a:r>
            <a:rPr lang="nl-NL" b="1" dirty="0" smtClean="0">
              <a:solidFill>
                <a:srgbClr val="B1C800"/>
              </a:solidFill>
            </a:rPr>
            <a:t>Bondgenoten</a:t>
          </a:r>
          <a:endParaRPr lang="nl-NL" b="1" dirty="0">
            <a:solidFill>
              <a:srgbClr val="B1C800"/>
            </a:solidFill>
          </a:endParaRPr>
        </a:p>
      </dgm:t>
    </dgm:pt>
    <dgm:pt modelId="{F3D8B6D0-70D8-43D8-90AD-350724A283EB}" type="parTrans" cxnId="{F7C79073-C33F-43E9-B0F0-C30FD5305A6E}">
      <dgm:prSet/>
      <dgm:spPr/>
      <dgm:t>
        <a:bodyPr/>
        <a:lstStyle/>
        <a:p>
          <a:endParaRPr lang="nl-NL"/>
        </a:p>
      </dgm:t>
    </dgm:pt>
    <dgm:pt modelId="{D4A674B3-E200-477C-8C2F-B9B8682EC7EC}" type="sibTrans" cxnId="{F7C79073-C33F-43E9-B0F0-C30FD5305A6E}">
      <dgm:prSet/>
      <dgm:spPr/>
      <dgm:t>
        <a:bodyPr/>
        <a:lstStyle/>
        <a:p>
          <a:endParaRPr lang="nl-NL"/>
        </a:p>
      </dgm:t>
    </dgm:pt>
    <dgm:pt modelId="{FDB9D094-C477-4B44-A3C5-D4F54923103E}">
      <dgm:prSet phldrT="[Tekst]"/>
      <dgm:spPr>
        <a:noFill/>
        <a:ln>
          <a:solidFill>
            <a:schemeClr val="tx1"/>
          </a:solidFill>
        </a:ln>
      </dgm:spPr>
      <dgm:t>
        <a:bodyPr/>
        <a:lstStyle/>
        <a:p>
          <a:r>
            <a:rPr lang="nl-NL" b="1" dirty="0" smtClean="0">
              <a:solidFill>
                <a:srgbClr val="B1C800"/>
              </a:solidFill>
            </a:rPr>
            <a:t>Trekkers</a:t>
          </a:r>
          <a:endParaRPr lang="nl-NL" b="1" dirty="0">
            <a:solidFill>
              <a:srgbClr val="B1C800"/>
            </a:solidFill>
          </a:endParaRPr>
        </a:p>
      </dgm:t>
    </dgm:pt>
    <dgm:pt modelId="{1519A2E1-5D53-4E05-A2FC-1E8B90F80C54}" type="parTrans" cxnId="{CB83C7FC-03BC-4901-B728-1B4153798597}">
      <dgm:prSet/>
      <dgm:spPr/>
      <dgm:t>
        <a:bodyPr/>
        <a:lstStyle/>
        <a:p>
          <a:endParaRPr lang="nl-NL"/>
        </a:p>
      </dgm:t>
    </dgm:pt>
    <dgm:pt modelId="{B590351B-F1CC-441B-8358-F3F5ACD6E9D0}" type="sibTrans" cxnId="{CB83C7FC-03BC-4901-B728-1B4153798597}">
      <dgm:prSet/>
      <dgm:spPr/>
      <dgm:t>
        <a:bodyPr/>
        <a:lstStyle/>
        <a:p>
          <a:endParaRPr lang="nl-NL"/>
        </a:p>
      </dgm:t>
    </dgm:pt>
    <dgm:pt modelId="{FE4DBF20-B3EA-4026-9E72-A5D7A61A2731}" type="pres">
      <dgm:prSet presAssocID="{902CEDC3-B953-49FF-A93A-8C5F475A9750}" presName="Name0" presStyleCnt="0">
        <dgm:presLayoutVars>
          <dgm:dir/>
          <dgm:animLvl val="lvl"/>
          <dgm:resizeHandles val="exact"/>
        </dgm:presLayoutVars>
      </dgm:prSet>
      <dgm:spPr/>
    </dgm:pt>
    <dgm:pt modelId="{AE93E4A2-A7AD-4744-AB0C-CF7E4F64261B}" type="pres">
      <dgm:prSet presAssocID="{CFC67B2D-C03F-4127-9C56-0329ACF4F3C6}" presName="Name8" presStyleCnt="0"/>
      <dgm:spPr/>
    </dgm:pt>
    <dgm:pt modelId="{7DEFDE67-91FE-4815-998D-F6E004D9953C}" type="pres">
      <dgm:prSet presAssocID="{CFC67B2D-C03F-4127-9C56-0329ACF4F3C6}" presName="level" presStyleLbl="node1" presStyleIdx="0" presStyleCnt="3" custLinFactNeighborX="-329">
        <dgm:presLayoutVars>
          <dgm:chMax val="1"/>
          <dgm:bulletEnabled val="1"/>
        </dgm:presLayoutVars>
      </dgm:prSet>
      <dgm:spPr/>
    </dgm:pt>
    <dgm:pt modelId="{5D91AC27-DE36-4BDA-8C3D-6158104EDF5D}" type="pres">
      <dgm:prSet presAssocID="{CFC67B2D-C03F-4127-9C56-0329ACF4F3C6}" presName="levelTx" presStyleLbl="revTx" presStyleIdx="0" presStyleCnt="0">
        <dgm:presLayoutVars>
          <dgm:chMax val="1"/>
          <dgm:bulletEnabled val="1"/>
        </dgm:presLayoutVars>
      </dgm:prSet>
      <dgm:spPr/>
    </dgm:pt>
    <dgm:pt modelId="{192E8964-CC9A-4BBC-A908-285AC1541893}" type="pres">
      <dgm:prSet presAssocID="{6341BBBA-2F6C-4417-B936-737F24020F1E}" presName="Name8" presStyleCnt="0"/>
      <dgm:spPr/>
    </dgm:pt>
    <dgm:pt modelId="{0094AE9A-AF01-4264-A7B1-4CA278C8DFA1}" type="pres">
      <dgm:prSet presAssocID="{6341BBBA-2F6C-4417-B936-737F24020F1E}" presName="level" presStyleLbl="node1" presStyleIdx="1" presStyleCnt="3">
        <dgm:presLayoutVars>
          <dgm:chMax val="1"/>
          <dgm:bulletEnabled val="1"/>
        </dgm:presLayoutVars>
      </dgm:prSet>
      <dgm:spPr/>
    </dgm:pt>
    <dgm:pt modelId="{F2135D70-E774-478E-BC33-333BB88AC0C9}" type="pres">
      <dgm:prSet presAssocID="{6341BBBA-2F6C-4417-B936-737F24020F1E}" presName="levelTx" presStyleLbl="revTx" presStyleIdx="0" presStyleCnt="0">
        <dgm:presLayoutVars>
          <dgm:chMax val="1"/>
          <dgm:bulletEnabled val="1"/>
        </dgm:presLayoutVars>
      </dgm:prSet>
      <dgm:spPr/>
    </dgm:pt>
    <dgm:pt modelId="{EA1FFAFF-0FE8-44A3-817F-CB68650E2516}" type="pres">
      <dgm:prSet presAssocID="{FDB9D094-C477-4B44-A3C5-D4F54923103E}" presName="Name8" presStyleCnt="0"/>
      <dgm:spPr/>
    </dgm:pt>
    <dgm:pt modelId="{9E82C271-09F7-4024-8F50-C2DA6ECDA87A}" type="pres">
      <dgm:prSet presAssocID="{FDB9D094-C477-4B44-A3C5-D4F54923103E}" presName="level" presStyleLbl="node1" presStyleIdx="2" presStyleCnt="3">
        <dgm:presLayoutVars>
          <dgm:chMax val="1"/>
          <dgm:bulletEnabled val="1"/>
        </dgm:presLayoutVars>
      </dgm:prSet>
      <dgm:spPr/>
    </dgm:pt>
    <dgm:pt modelId="{474BCD30-7B0E-45D7-B4EC-2CCC2AA11F95}" type="pres">
      <dgm:prSet presAssocID="{FDB9D094-C477-4B44-A3C5-D4F54923103E}" presName="levelTx" presStyleLbl="revTx" presStyleIdx="0" presStyleCnt="0">
        <dgm:presLayoutVars>
          <dgm:chMax val="1"/>
          <dgm:bulletEnabled val="1"/>
        </dgm:presLayoutVars>
      </dgm:prSet>
      <dgm:spPr/>
    </dgm:pt>
  </dgm:ptLst>
  <dgm:cxnLst>
    <dgm:cxn modelId="{CD1FC829-A247-4B6B-9790-351AD5967A13}" srcId="{902CEDC3-B953-49FF-A93A-8C5F475A9750}" destId="{CFC67B2D-C03F-4127-9C56-0329ACF4F3C6}" srcOrd="0" destOrd="0" parTransId="{463BE835-7567-49C0-BB44-CD7D7C22DDAD}" sibTransId="{BD492FE7-2F83-4622-B5F6-931EA8EB72F2}"/>
    <dgm:cxn modelId="{F7C79073-C33F-43E9-B0F0-C30FD5305A6E}" srcId="{902CEDC3-B953-49FF-A93A-8C5F475A9750}" destId="{6341BBBA-2F6C-4417-B936-737F24020F1E}" srcOrd="1" destOrd="0" parTransId="{F3D8B6D0-70D8-43D8-90AD-350724A283EB}" sibTransId="{D4A674B3-E200-477C-8C2F-B9B8682EC7EC}"/>
    <dgm:cxn modelId="{3AFB83F1-D43E-42D1-8461-19393DD574FB}" type="presOf" srcId="{CFC67B2D-C03F-4127-9C56-0329ACF4F3C6}" destId="{5D91AC27-DE36-4BDA-8C3D-6158104EDF5D}" srcOrd="1" destOrd="0" presId="urn:microsoft.com/office/officeart/2005/8/layout/pyramid3"/>
    <dgm:cxn modelId="{18AC6B89-9C3E-4E3C-94BA-96596581B21E}" type="presOf" srcId="{FDB9D094-C477-4B44-A3C5-D4F54923103E}" destId="{9E82C271-09F7-4024-8F50-C2DA6ECDA87A}" srcOrd="0" destOrd="0" presId="urn:microsoft.com/office/officeart/2005/8/layout/pyramid3"/>
    <dgm:cxn modelId="{FCC15CAC-C3CF-4D9C-B8DC-A42CDF4EBA9F}" type="presOf" srcId="{902CEDC3-B953-49FF-A93A-8C5F475A9750}" destId="{FE4DBF20-B3EA-4026-9E72-A5D7A61A2731}" srcOrd="0" destOrd="0" presId="urn:microsoft.com/office/officeart/2005/8/layout/pyramid3"/>
    <dgm:cxn modelId="{CB83C7FC-03BC-4901-B728-1B4153798597}" srcId="{902CEDC3-B953-49FF-A93A-8C5F475A9750}" destId="{FDB9D094-C477-4B44-A3C5-D4F54923103E}" srcOrd="2" destOrd="0" parTransId="{1519A2E1-5D53-4E05-A2FC-1E8B90F80C54}" sibTransId="{B590351B-F1CC-441B-8358-F3F5ACD6E9D0}"/>
    <dgm:cxn modelId="{F2D164BD-36F1-4D97-8B8B-4AF65E47A2AB}" type="presOf" srcId="{CFC67B2D-C03F-4127-9C56-0329ACF4F3C6}" destId="{7DEFDE67-91FE-4815-998D-F6E004D9953C}" srcOrd="0" destOrd="0" presId="urn:microsoft.com/office/officeart/2005/8/layout/pyramid3"/>
    <dgm:cxn modelId="{B4880E2B-63C3-4269-B90A-254A54161D6D}" type="presOf" srcId="{6341BBBA-2F6C-4417-B936-737F24020F1E}" destId="{0094AE9A-AF01-4264-A7B1-4CA278C8DFA1}" srcOrd="0" destOrd="0" presId="urn:microsoft.com/office/officeart/2005/8/layout/pyramid3"/>
    <dgm:cxn modelId="{46FBDEB2-1840-4094-88A1-E97933F45DA1}" type="presOf" srcId="{6341BBBA-2F6C-4417-B936-737F24020F1E}" destId="{F2135D70-E774-478E-BC33-333BB88AC0C9}" srcOrd="1" destOrd="0" presId="urn:microsoft.com/office/officeart/2005/8/layout/pyramid3"/>
    <dgm:cxn modelId="{3F699344-D269-4F1D-A1D5-2B496D2679A7}" type="presOf" srcId="{FDB9D094-C477-4B44-A3C5-D4F54923103E}" destId="{474BCD30-7B0E-45D7-B4EC-2CCC2AA11F95}" srcOrd="1" destOrd="0" presId="urn:microsoft.com/office/officeart/2005/8/layout/pyramid3"/>
    <dgm:cxn modelId="{FFE84E28-3FC3-4C6C-B119-3C8B678DD83A}" type="presParOf" srcId="{FE4DBF20-B3EA-4026-9E72-A5D7A61A2731}" destId="{AE93E4A2-A7AD-4744-AB0C-CF7E4F64261B}" srcOrd="0" destOrd="0" presId="urn:microsoft.com/office/officeart/2005/8/layout/pyramid3"/>
    <dgm:cxn modelId="{08806AE9-AE4A-4C6C-AC16-C99B9E2511DC}" type="presParOf" srcId="{AE93E4A2-A7AD-4744-AB0C-CF7E4F64261B}" destId="{7DEFDE67-91FE-4815-998D-F6E004D9953C}" srcOrd="0" destOrd="0" presId="urn:microsoft.com/office/officeart/2005/8/layout/pyramid3"/>
    <dgm:cxn modelId="{1DB8838C-C88C-4A1A-BE71-1AD650FDDCF7}" type="presParOf" srcId="{AE93E4A2-A7AD-4744-AB0C-CF7E4F64261B}" destId="{5D91AC27-DE36-4BDA-8C3D-6158104EDF5D}" srcOrd="1" destOrd="0" presId="urn:microsoft.com/office/officeart/2005/8/layout/pyramid3"/>
    <dgm:cxn modelId="{B4027C09-A626-4483-8C88-E82AE7E16E5F}" type="presParOf" srcId="{FE4DBF20-B3EA-4026-9E72-A5D7A61A2731}" destId="{192E8964-CC9A-4BBC-A908-285AC1541893}" srcOrd="1" destOrd="0" presId="urn:microsoft.com/office/officeart/2005/8/layout/pyramid3"/>
    <dgm:cxn modelId="{2EE200A3-4302-4D73-A8BD-785EE9F0836C}" type="presParOf" srcId="{192E8964-CC9A-4BBC-A908-285AC1541893}" destId="{0094AE9A-AF01-4264-A7B1-4CA278C8DFA1}" srcOrd="0" destOrd="0" presId="urn:microsoft.com/office/officeart/2005/8/layout/pyramid3"/>
    <dgm:cxn modelId="{22CCF548-699E-4BA2-8357-3855C8E1E22B}" type="presParOf" srcId="{192E8964-CC9A-4BBC-A908-285AC1541893}" destId="{F2135D70-E774-478E-BC33-333BB88AC0C9}" srcOrd="1" destOrd="0" presId="urn:microsoft.com/office/officeart/2005/8/layout/pyramid3"/>
    <dgm:cxn modelId="{421E2600-BB1B-46A3-8C39-B4707174C98F}" type="presParOf" srcId="{FE4DBF20-B3EA-4026-9E72-A5D7A61A2731}" destId="{EA1FFAFF-0FE8-44A3-817F-CB68650E2516}" srcOrd="2" destOrd="0" presId="urn:microsoft.com/office/officeart/2005/8/layout/pyramid3"/>
    <dgm:cxn modelId="{6BA92745-DCB8-4178-90EA-55FA27BD4AD0}" type="presParOf" srcId="{EA1FFAFF-0FE8-44A3-817F-CB68650E2516}" destId="{9E82C271-09F7-4024-8F50-C2DA6ECDA87A}" srcOrd="0" destOrd="0" presId="urn:microsoft.com/office/officeart/2005/8/layout/pyramid3"/>
    <dgm:cxn modelId="{8A443D60-0576-486D-902C-480AD509246D}" type="presParOf" srcId="{EA1FFAFF-0FE8-44A3-817F-CB68650E2516}" destId="{474BCD30-7B0E-45D7-B4EC-2CCC2AA11F95}" srcOrd="1" destOrd="0" presId="urn:microsoft.com/office/officeart/2005/8/layout/pyramid3"/>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2CEDC3-B953-49FF-A93A-8C5F475A9750}" type="doc">
      <dgm:prSet loTypeId="urn:microsoft.com/office/officeart/2005/8/layout/pyramid3" loCatId="pyramid" qsTypeId="urn:microsoft.com/office/officeart/2005/8/quickstyle/simple1" qsCatId="simple" csTypeId="urn:microsoft.com/office/officeart/2005/8/colors/accent1_2" csCatId="accent1" phldr="1"/>
      <dgm:spPr/>
    </dgm:pt>
    <dgm:pt modelId="{CFC67B2D-C03F-4127-9C56-0329ACF4F3C6}">
      <dgm:prSet phldrT="[Tekst]"/>
      <dgm:spPr>
        <a:noFill/>
        <a:ln>
          <a:solidFill>
            <a:schemeClr val="tx1"/>
          </a:solidFill>
        </a:ln>
      </dgm:spPr>
      <dgm:t>
        <a:bodyPr/>
        <a:lstStyle/>
        <a:p>
          <a:r>
            <a:rPr lang="nl-NL" b="1" dirty="0" smtClean="0">
              <a:solidFill>
                <a:srgbClr val="B1C800"/>
              </a:solidFill>
            </a:rPr>
            <a:t>Volgers</a:t>
          </a:r>
          <a:endParaRPr lang="nl-NL" b="1" dirty="0">
            <a:solidFill>
              <a:srgbClr val="B1C800"/>
            </a:solidFill>
          </a:endParaRPr>
        </a:p>
      </dgm:t>
    </dgm:pt>
    <dgm:pt modelId="{463BE835-7567-49C0-BB44-CD7D7C22DDAD}" type="parTrans" cxnId="{CD1FC829-A247-4B6B-9790-351AD5967A13}">
      <dgm:prSet/>
      <dgm:spPr/>
      <dgm:t>
        <a:bodyPr/>
        <a:lstStyle/>
        <a:p>
          <a:endParaRPr lang="nl-NL"/>
        </a:p>
      </dgm:t>
    </dgm:pt>
    <dgm:pt modelId="{BD492FE7-2F83-4622-B5F6-931EA8EB72F2}" type="sibTrans" cxnId="{CD1FC829-A247-4B6B-9790-351AD5967A13}">
      <dgm:prSet/>
      <dgm:spPr/>
      <dgm:t>
        <a:bodyPr/>
        <a:lstStyle/>
        <a:p>
          <a:endParaRPr lang="nl-NL"/>
        </a:p>
      </dgm:t>
    </dgm:pt>
    <dgm:pt modelId="{6341BBBA-2F6C-4417-B936-737F24020F1E}">
      <dgm:prSet phldrT="[Tekst]"/>
      <dgm:spPr>
        <a:noFill/>
        <a:ln>
          <a:solidFill>
            <a:schemeClr val="tx1"/>
          </a:solidFill>
        </a:ln>
      </dgm:spPr>
      <dgm:t>
        <a:bodyPr/>
        <a:lstStyle/>
        <a:p>
          <a:r>
            <a:rPr lang="nl-NL" b="1" dirty="0" smtClean="0">
              <a:solidFill>
                <a:srgbClr val="B1C800"/>
              </a:solidFill>
            </a:rPr>
            <a:t>Bondgenoten</a:t>
          </a:r>
          <a:endParaRPr lang="nl-NL" b="1" dirty="0">
            <a:solidFill>
              <a:srgbClr val="B1C800"/>
            </a:solidFill>
          </a:endParaRPr>
        </a:p>
      </dgm:t>
    </dgm:pt>
    <dgm:pt modelId="{F3D8B6D0-70D8-43D8-90AD-350724A283EB}" type="parTrans" cxnId="{F7C79073-C33F-43E9-B0F0-C30FD5305A6E}">
      <dgm:prSet/>
      <dgm:spPr/>
      <dgm:t>
        <a:bodyPr/>
        <a:lstStyle/>
        <a:p>
          <a:endParaRPr lang="nl-NL"/>
        </a:p>
      </dgm:t>
    </dgm:pt>
    <dgm:pt modelId="{D4A674B3-E200-477C-8C2F-B9B8682EC7EC}" type="sibTrans" cxnId="{F7C79073-C33F-43E9-B0F0-C30FD5305A6E}">
      <dgm:prSet/>
      <dgm:spPr/>
      <dgm:t>
        <a:bodyPr/>
        <a:lstStyle/>
        <a:p>
          <a:endParaRPr lang="nl-NL"/>
        </a:p>
      </dgm:t>
    </dgm:pt>
    <dgm:pt modelId="{FDB9D094-C477-4B44-A3C5-D4F54923103E}">
      <dgm:prSet phldrT="[Tekst]"/>
      <dgm:spPr>
        <a:noFill/>
        <a:ln>
          <a:solidFill>
            <a:schemeClr val="tx1"/>
          </a:solidFill>
        </a:ln>
      </dgm:spPr>
      <dgm:t>
        <a:bodyPr/>
        <a:lstStyle/>
        <a:p>
          <a:r>
            <a:rPr lang="nl-NL" b="1" dirty="0" smtClean="0">
              <a:solidFill>
                <a:srgbClr val="B1C800"/>
              </a:solidFill>
            </a:rPr>
            <a:t>Trekkers</a:t>
          </a:r>
          <a:endParaRPr lang="nl-NL" b="1" dirty="0">
            <a:solidFill>
              <a:srgbClr val="B1C800"/>
            </a:solidFill>
          </a:endParaRPr>
        </a:p>
      </dgm:t>
    </dgm:pt>
    <dgm:pt modelId="{1519A2E1-5D53-4E05-A2FC-1E8B90F80C54}" type="parTrans" cxnId="{CB83C7FC-03BC-4901-B728-1B4153798597}">
      <dgm:prSet/>
      <dgm:spPr/>
      <dgm:t>
        <a:bodyPr/>
        <a:lstStyle/>
        <a:p>
          <a:endParaRPr lang="nl-NL"/>
        </a:p>
      </dgm:t>
    </dgm:pt>
    <dgm:pt modelId="{B590351B-F1CC-441B-8358-F3F5ACD6E9D0}" type="sibTrans" cxnId="{CB83C7FC-03BC-4901-B728-1B4153798597}">
      <dgm:prSet/>
      <dgm:spPr/>
      <dgm:t>
        <a:bodyPr/>
        <a:lstStyle/>
        <a:p>
          <a:endParaRPr lang="nl-NL"/>
        </a:p>
      </dgm:t>
    </dgm:pt>
    <dgm:pt modelId="{FE4DBF20-B3EA-4026-9E72-A5D7A61A2731}" type="pres">
      <dgm:prSet presAssocID="{902CEDC3-B953-49FF-A93A-8C5F475A9750}" presName="Name0" presStyleCnt="0">
        <dgm:presLayoutVars>
          <dgm:dir/>
          <dgm:animLvl val="lvl"/>
          <dgm:resizeHandles val="exact"/>
        </dgm:presLayoutVars>
      </dgm:prSet>
      <dgm:spPr/>
    </dgm:pt>
    <dgm:pt modelId="{AE93E4A2-A7AD-4744-AB0C-CF7E4F64261B}" type="pres">
      <dgm:prSet presAssocID="{CFC67B2D-C03F-4127-9C56-0329ACF4F3C6}" presName="Name8" presStyleCnt="0"/>
      <dgm:spPr/>
    </dgm:pt>
    <dgm:pt modelId="{7DEFDE67-91FE-4815-998D-F6E004D9953C}" type="pres">
      <dgm:prSet presAssocID="{CFC67B2D-C03F-4127-9C56-0329ACF4F3C6}" presName="level" presStyleLbl="node1" presStyleIdx="0" presStyleCnt="3" custLinFactNeighborX="-329">
        <dgm:presLayoutVars>
          <dgm:chMax val="1"/>
          <dgm:bulletEnabled val="1"/>
        </dgm:presLayoutVars>
      </dgm:prSet>
      <dgm:spPr/>
    </dgm:pt>
    <dgm:pt modelId="{5D91AC27-DE36-4BDA-8C3D-6158104EDF5D}" type="pres">
      <dgm:prSet presAssocID="{CFC67B2D-C03F-4127-9C56-0329ACF4F3C6}" presName="levelTx" presStyleLbl="revTx" presStyleIdx="0" presStyleCnt="0">
        <dgm:presLayoutVars>
          <dgm:chMax val="1"/>
          <dgm:bulletEnabled val="1"/>
        </dgm:presLayoutVars>
      </dgm:prSet>
      <dgm:spPr/>
    </dgm:pt>
    <dgm:pt modelId="{192E8964-CC9A-4BBC-A908-285AC1541893}" type="pres">
      <dgm:prSet presAssocID="{6341BBBA-2F6C-4417-B936-737F24020F1E}" presName="Name8" presStyleCnt="0"/>
      <dgm:spPr/>
    </dgm:pt>
    <dgm:pt modelId="{0094AE9A-AF01-4264-A7B1-4CA278C8DFA1}" type="pres">
      <dgm:prSet presAssocID="{6341BBBA-2F6C-4417-B936-737F24020F1E}" presName="level" presStyleLbl="node1" presStyleIdx="1" presStyleCnt="3">
        <dgm:presLayoutVars>
          <dgm:chMax val="1"/>
          <dgm:bulletEnabled val="1"/>
        </dgm:presLayoutVars>
      </dgm:prSet>
      <dgm:spPr/>
    </dgm:pt>
    <dgm:pt modelId="{F2135D70-E774-478E-BC33-333BB88AC0C9}" type="pres">
      <dgm:prSet presAssocID="{6341BBBA-2F6C-4417-B936-737F24020F1E}" presName="levelTx" presStyleLbl="revTx" presStyleIdx="0" presStyleCnt="0">
        <dgm:presLayoutVars>
          <dgm:chMax val="1"/>
          <dgm:bulletEnabled val="1"/>
        </dgm:presLayoutVars>
      </dgm:prSet>
      <dgm:spPr/>
    </dgm:pt>
    <dgm:pt modelId="{EA1FFAFF-0FE8-44A3-817F-CB68650E2516}" type="pres">
      <dgm:prSet presAssocID="{FDB9D094-C477-4B44-A3C5-D4F54923103E}" presName="Name8" presStyleCnt="0"/>
      <dgm:spPr/>
    </dgm:pt>
    <dgm:pt modelId="{9E82C271-09F7-4024-8F50-C2DA6ECDA87A}" type="pres">
      <dgm:prSet presAssocID="{FDB9D094-C477-4B44-A3C5-D4F54923103E}" presName="level" presStyleLbl="node1" presStyleIdx="2" presStyleCnt="3">
        <dgm:presLayoutVars>
          <dgm:chMax val="1"/>
          <dgm:bulletEnabled val="1"/>
        </dgm:presLayoutVars>
      </dgm:prSet>
      <dgm:spPr/>
    </dgm:pt>
    <dgm:pt modelId="{474BCD30-7B0E-45D7-B4EC-2CCC2AA11F95}" type="pres">
      <dgm:prSet presAssocID="{FDB9D094-C477-4B44-A3C5-D4F54923103E}" presName="levelTx" presStyleLbl="revTx" presStyleIdx="0" presStyleCnt="0">
        <dgm:presLayoutVars>
          <dgm:chMax val="1"/>
          <dgm:bulletEnabled val="1"/>
        </dgm:presLayoutVars>
      </dgm:prSet>
      <dgm:spPr/>
    </dgm:pt>
  </dgm:ptLst>
  <dgm:cxnLst>
    <dgm:cxn modelId="{CD1FC829-A247-4B6B-9790-351AD5967A13}" srcId="{902CEDC3-B953-49FF-A93A-8C5F475A9750}" destId="{CFC67B2D-C03F-4127-9C56-0329ACF4F3C6}" srcOrd="0" destOrd="0" parTransId="{463BE835-7567-49C0-BB44-CD7D7C22DDAD}" sibTransId="{BD492FE7-2F83-4622-B5F6-931EA8EB72F2}"/>
    <dgm:cxn modelId="{F7C79073-C33F-43E9-B0F0-C30FD5305A6E}" srcId="{902CEDC3-B953-49FF-A93A-8C5F475A9750}" destId="{6341BBBA-2F6C-4417-B936-737F24020F1E}" srcOrd="1" destOrd="0" parTransId="{F3D8B6D0-70D8-43D8-90AD-350724A283EB}" sibTransId="{D4A674B3-E200-477C-8C2F-B9B8682EC7EC}"/>
    <dgm:cxn modelId="{3AFB83F1-D43E-42D1-8461-19393DD574FB}" type="presOf" srcId="{CFC67B2D-C03F-4127-9C56-0329ACF4F3C6}" destId="{5D91AC27-DE36-4BDA-8C3D-6158104EDF5D}" srcOrd="1" destOrd="0" presId="urn:microsoft.com/office/officeart/2005/8/layout/pyramid3"/>
    <dgm:cxn modelId="{18AC6B89-9C3E-4E3C-94BA-96596581B21E}" type="presOf" srcId="{FDB9D094-C477-4B44-A3C5-D4F54923103E}" destId="{9E82C271-09F7-4024-8F50-C2DA6ECDA87A}" srcOrd="0" destOrd="0" presId="urn:microsoft.com/office/officeart/2005/8/layout/pyramid3"/>
    <dgm:cxn modelId="{FCC15CAC-C3CF-4D9C-B8DC-A42CDF4EBA9F}" type="presOf" srcId="{902CEDC3-B953-49FF-A93A-8C5F475A9750}" destId="{FE4DBF20-B3EA-4026-9E72-A5D7A61A2731}" srcOrd="0" destOrd="0" presId="urn:microsoft.com/office/officeart/2005/8/layout/pyramid3"/>
    <dgm:cxn modelId="{CB83C7FC-03BC-4901-B728-1B4153798597}" srcId="{902CEDC3-B953-49FF-A93A-8C5F475A9750}" destId="{FDB9D094-C477-4B44-A3C5-D4F54923103E}" srcOrd="2" destOrd="0" parTransId="{1519A2E1-5D53-4E05-A2FC-1E8B90F80C54}" sibTransId="{B590351B-F1CC-441B-8358-F3F5ACD6E9D0}"/>
    <dgm:cxn modelId="{F2D164BD-36F1-4D97-8B8B-4AF65E47A2AB}" type="presOf" srcId="{CFC67B2D-C03F-4127-9C56-0329ACF4F3C6}" destId="{7DEFDE67-91FE-4815-998D-F6E004D9953C}" srcOrd="0" destOrd="0" presId="urn:microsoft.com/office/officeart/2005/8/layout/pyramid3"/>
    <dgm:cxn modelId="{B4880E2B-63C3-4269-B90A-254A54161D6D}" type="presOf" srcId="{6341BBBA-2F6C-4417-B936-737F24020F1E}" destId="{0094AE9A-AF01-4264-A7B1-4CA278C8DFA1}" srcOrd="0" destOrd="0" presId="urn:microsoft.com/office/officeart/2005/8/layout/pyramid3"/>
    <dgm:cxn modelId="{46FBDEB2-1840-4094-88A1-E97933F45DA1}" type="presOf" srcId="{6341BBBA-2F6C-4417-B936-737F24020F1E}" destId="{F2135D70-E774-478E-BC33-333BB88AC0C9}" srcOrd="1" destOrd="0" presId="urn:microsoft.com/office/officeart/2005/8/layout/pyramid3"/>
    <dgm:cxn modelId="{3F699344-D269-4F1D-A1D5-2B496D2679A7}" type="presOf" srcId="{FDB9D094-C477-4B44-A3C5-D4F54923103E}" destId="{474BCD30-7B0E-45D7-B4EC-2CCC2AA11F95}" srcOrd="1" destOrd="0" presId="urn:microsoft.com/office/officeart/2005/8/layout/pyramid3"/>
    <dgm:cxn modelId="{FFE84E28-3FC3-4C6C-B119-3C8B678DD83A}" type="presParOf" srcId="{FE4DBF20-B3EA-4026-9E72-A5D7A61A2731}" destId="{AE93E4A2-A7AD-4744-AB0C-CF7E4F64261B}" srcOrd="0" destOrd="0" presId="urn:microsoft.com/office/officeart/2005/8/layout/pyramid3"/>
    <dgm:cxn modelId="{08806AE9-AE4A-4C6C-AC16-C99B9E2511DC}" type="presParOf" srcId="{AE93E4A2-A7AD-4744-AB0C-CF7E4F64261B}" destId="{7DEFDE67-91FE-4815-998D-F6E004D9953C}" srcOrd="0" destOrd="0" presId="urn:microsoft.com/office/officeart/2005/8/layout/pyramid3"/>
    <dgm:cxn modelId="{1DB8838C-C88C-4A1A-BE71-1AD650FDDCF7}" type="presParOf" srcId="{AE93E4A2-A7AD-4744-AB0C-CF7E4F64261B}" destId="{5D91AC27-DE36-4BDA-8C3D-6158104EDF5D}" srcOrd="1" destOrd="0" presId="urn:microsoft.com/office/officeart/2005/8/layout/pyramid3"/>
    <dgm:cxn modelId="{B4027C09-A626-4483-8C88-E82AE7E16E5F}" type="presParOf" srcId="{FE4DBF20-B3EA-4026-9E72-A5D7A61A2731}" destId="{192E8964-CC9A-4BBC-A908-285AC1541893}" srcOrd="1" destOrd="0" presId="urn:microsoft.com/office/officeart/2005/8/layout/pyramid3"/>
    <dgm:cxn modelId="{2EE200A3-4302-4D73-A8BD-785EE9F0836C}" type="presParOf" srcId="{192E8964-CC9A-4BBC-A908-285AC1541893}" destId="{0094AE9A-AF01-4264-A7B1-4CA278C8DFA1}" srcOrd="0" destOrd="0" presId="urn:microsoft.com/office/officeart/2005/8/layout/pyramid3"/>
    <dgm:cxn modelId="{22CCF548-699E-4BA2-8357-3855C8E1E22B}" type="presParOf" srcId="{192E8964-CC9A-4BBC-A908-285AC1541893}" destId="{F2135D70-E774-478E-BC33-333BB88AC0C9}" srcOrd="1" destOrd="0" presId="urn:microsoft.com/office/officeart/2005/8/layout/pyramid3"/>
    <dgm:cxn modelId="{421E2600-BB1B-46A3-8C39-B4707174C98F}" type="presParOf" srcId="{FE4DBF20-B3EA-4026-9E72-A5D7A61A2731}" destId="{EA1FFAFF-0FE8-44A3-817F-CB68650E2516}" srcOrd="2" destOrd="0" presId="urn:microsoft.com/office/officeart/2005/8/layout/pyramid3"/>
    <dgm:cxn modelId="{6BA92745-DCB8-4178-90EA-55FA27BD4AD0}" type="presParOf" srcId="{EA1FFAFF-0FE8-44A3-817F-CB68650E2516}" destId="{9E82C271-09F7-4024-8F50-C2DA6ECDA87A}" srcOrd="0" destOrd="0" presId="urn:microsoft.com/office/officeart/2005/8/layout/pyramid3"/>
    <dgm:cxn modelId="{8A443D60-0576-486D-902C-480AD509246D}" type="presParOf" srcId="{EA1FFAFF-0FE8-44A3-817F-CB68650E2516}" destId="{474BCD30-7B0E-45D7-B4EC-2CCC2AA11F95}" srcOrd="1" destOrd="0" presId="urn:microsoft.com/office/officeart/2005/8/layout/pyramid3"/>
  </dgm:cxnLst>
  <dgm:bg>
    <a:no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2CEDC3-B953-49FF-A93A-8C5F475A9750}" type="doc">
      <dgm:prSet loTypeId="urn:microsoft.com/office/officeart/2005/8/layout/pyramid3" loCatId="pyramid" qsTypeId="urn:microsoft.com/office/officeart/2005/8/quickstyle/simple1" qsCatId="simple" csTypeId="urn:microsoft.com/office/officeart/2005/8/colors/accent1_2" csCatId="accent1" phldr="1"/>
      <dgm:spPr/>
    </dgm:pt>
    <dgm:pt modelId="{CFC67B2D-C03F-4127-9C56-0329ACF4F3C6}">
      <dgm:prSet phldrT="[Tekst]"/>
      <dgm:spPr>
        <a:noFill/>
        <a:ln>
          <a:solidFill>
            <a:schemeClr val="tx1"/>
          </a:solidFill>
        </a:ln>
      </dgm:spPr>
      <dgm:t>
        <a:bodyPr/>
        <a:lstStyle/>
        <a:p>
          <a:r>
            <a:rPr lang="nl-NL" b="1" dirty="0" smtClean="0">
              <a:solidFill>
                <a:srgbClr val="B1C800"/>
              </a:solidFill>
            </a:rPr>
            <a:t>Volgers</a:t>
          </a:r>
          <a:endParaRPr lang="nl-NL" b="1" dirty="0">
            <a:solidFill>
              <a:srgbClr val="B1C800"/>
            </a:solidFill>
          </a:endParaRPr>
        </a:p>
      </dgm:t>
    </dgm:pt>
    <dgm:pt modelId="{463BE835-7567-49C0-BB44-CD7D7C22DDAD}" type="parTrans" cxnId="{CD1FC829-A247-4B6B-9790-351AD5967A13}">
      <dgm:prSet/>
      <dgm:spPr/>
      <dgm:t>
        <a:bodyPr/>
        <a:lstStyle/>
        <a:p>
          <a:endParaRPr lang="nl-NL"/>
        </a:p>
      </dgm:t>
    </dgm:pt>
    <dgm:pt modelId="{BD492FE7-2F83-4622-B5F6-931EA8EB72F2}" type="sibTrans" cxnId="{CD1FC829-A247-4B6B-9790-351AD5967A13}">
      <dgm:prSet/>
      <dgm:spPr/>
      <dgm:t>
        <a:bodyPr/>
        <a:lstStyle/>
        <a:p>
          <a:endParaRPr lang="nl-NL"/>
        </a:p>
      </dgm:t>
    </dgm:pt>
    <dgm:pt modelId="{6341BBBA-2F6C-4417-B936-737F24020F1E}">
      <dgm:prSet phldrT="[Tekst]"/>
      <dgm:spPr>
        <a:noFill/>
        <a:ln>
          <a:solidFill>
            <a:schemeClr val="tx1"/>
          </a:solidFill>
        </a:ln>
      </dgm:spPr>
      <dgm:t>
        <a:bodyPr/>
        <a:lstStyle/>
        <a:p>
          <a:r>
            <a:rPr lang="nl-NL" b="1" dirty="0" smtClean="0">
              <a:solidFill>
                <a:srgbClr val="B1C800"/>
              </a:solidFill>
            </a:rPr>
            <a:t>Bondgenoten</a:t>
          </a:r>
          <a:endParaRPr lang="nl-NL" b="1" dirty="0">
            <a:solidFill>
              <a:srgbClr val="B1C800"/>
            </a:solidFill>
          </a:endParaRPr>
        </a:p>
      </dgm:t>
    </dgm:pt>
    <dgm:pt modelId="{F3D8B6D0-70D8-43D8-90AD-350724A283EB}" type="parTrans" cxnId="{F7C79073-C33F-43E9-B0F0-C30FD5305A6E}">
      <dgm:prSet/>
      <dgm:spPr/>
      <dgm:t>
        <a:bodyPr/>
        <a:lstStyle/>
        <a:p>
          <a:endParaRPr lang="nl-NL"/>
        </a:p>
      </dgm:t>
    </dgm:pt>
    <dgm:pt modelId="{D4A674B3-E200-477C-8C2F-B9B8682EC7EC}" type="sibTrans" cxnId="{F7C79073-C33F-43E9-B0F0-C30FD5305A6E}">
      <dgm:prSet/>
      <dgm:spPr/>
      <dgm:t>
        <a:bodyPr/>
        <a:lstStyle/>
        <a:p>
          <a:endParaRPr lang="nl-NL"/>
        </a:p>
      </dgm:t>
    </dgm:pt>
    <dgm:pt modelId="{FDB9D094-C477-4B44-A3C5-D4F54923103E}">
      <dgm:prSet phldrT="[Tekst]"/>
      <dgm:spPr>
        <a:noFill/>
        <a:ln>
          <a:solidFill>
            <a:schemeClr val="tx1"/>
          </a:solidFill>
        </a:ln>
      </dgm:spPr>
      <dgm:t>
        <a:bodyPr/>
        <a:lstStyle/>
        <a:p>
          <a:r>
            <a:rPr lang="nl-NL" b="1" dirty="0" smtClean="0">
              <a:solidFill>
                <a:srgbClr val="B1C800"/>
              </a:solidFill>
            </a:rPr>
            <a:t>Trekkers</a:t>
          </a:r>
          <a:endParaRPr lang="nl-NL" b="1" dirty="0">
            <a:solidFill>
              <a:srgbClr val="B1C800"/>
            </a:solidFill>
          </a:endParaRPr>
        </a:p>
      </dgm:t>
    </dgm:pt>
    <dgm:pt modelId="{1519A2E1-5D53-4E05-A2FC-1E8B90F80C54}" type="parTrans" cxnId="{CB83C7FC-03BC-4901-B728-1B4153798597}">
      <dgm:prSet/>
      <dgm:spPr/>
      <dgm:t>
        <a:bodyPr/>
        <a:lstStyle/>
        <a:p>
          <a:endParaRPr lang="nl-NL"/>
        </a:p>
      </dgm:t>
    </dgm:pt>
    <dgm:pt modelId="{B590351B-F1CC-441B-8358-F3F5ACD6E9D0}" type="sibTrans" cxnId="{CB83C7FC-03BC-4901-B728-1B4153798597}">
      <dgm:prSet/>
      <dgm:spPr/>
      <dgm:t>
        <a:bodyPr/>
        <a:lstStyle/>
        <a:p>
          <a:endParaRPr lang="nl-NL"/>
        </a:p>
      </dgm:t>
    </dgm:pt>
    <dgm:pt modelId="{FE4DBF20-B3EA-4026-9E72-A5D7A61A2731}" type="pres">
      <dgm:prSet presAssocID="{902CEDC3-B953-49FF-A93A-8C5F475A9750}" presName="Name0" presStyleCnt="0">
        <dgm:presLayoutVars>
          <dgm:dir/>
          <dgm:animLvl val="lvl"/>
          <dgm:resizeHandles val="exact"/>
        </dgm:presLayoutVars>
      </dgm:prSet>
      <dgm:spPr/>
    </dgm:pt>
    <dgm:pt modelId="{AE93E4A2-A7AD-4744-AB0C-CF7E4F64261B}" type="pres">
      <dgm:prSet presAssocID="{CFC67B2D-C03F-4127-9C56-0329ACF4F3C6}" presName="Name8" presStyleCnt="0"/>
      <dgm:spPr/>
    </dgm:pt>
    <dgm:pt modelId="{7DEFDE67-91FE-4815-998D-F6E004D9953C}" type="pres">
      <dgm:prSet presAssocID="{CFC67B2D-C03F-4127-9C56-0329ACF4F3C6}" presName="level" presStyleLbl="node1" presStyleIdx="0" presStyleCnt="3" custLinFactNeighborX="2213" custLinFactNeighborY="1585">
        <dgm:presLayoutVars>
          <dgm:chMax val="1"/>
          <dgm:bulletEnabled val="1"/>
        </dgm:presLayoutVars>
      </dgm:prSet>
      <dgm:spPr/>
    </dgm:pt>
    <dgm:pt modelId="{5D91AC27-DE36-4BDA-8C3D-6158104EDF5D}" type="pres">
      <dgm:prSet presAssocID="{CFC67B2D-C03F-4127-9C56-0329ACF4F3C6}" presName="levelTx" presStyleLbl="revTx" presStyleIdx="0" presStyleCnt="0">
        <dgm:presLayoutVars>
          <dgm:chMax val="1"/>
          <dgm:bulletEnabled val="1"/>
        </dgm:presLayoutVars>
      </dgm:prSet>
      <dgm:spPr/>
    </dgm:pt>
    <dgm:pt modelId="{192E8964-CC9A-4BBC-A908-285AC1541893}" type="pres">
      <dgm:prSet presAssocID="{6341BBBA-2F6C-4417-B936-737F24020F1E}" presName="Name8" presStyleCnt="0"/>
      <dgm:spPr/>
    </dgm:pt>
    <dgm:pt modelId="{0094AE9A-AF01-4264-A7B1-4CA278C8DFA1}" type="pres">
      <dgm:prSet presAssocID="{6341BBBA-2F6C-4417-B936-737F24020F1E}" presName="level" presStyleLbl="node1" presStyleIdx="1" presStyleCnt="3">
        <dgm:presLayoutVars>
          <dgm:chMax val="1"/>
          <dgm:bulletEnabled val="1"/>
        </dgm:presLayoutVars>
      </dgm:prSet>
      <dgm:spPr/>
    </dgm:pt>
    <dgm:pt modelId="{F2135D70-E774-478E-BC33-333BB88AC0C9}" type="pres">
      <dgm:prSet presAssocID="{6341BBBA-2F6C-4417-B936-737F24020F1E}" presName="levelTx" presStyleLbl="revTx" presStyleIdx="0" presStyleCnt="0">
        <dgm:presLayoutVars>
          <dgm:chMax val="1"/>
          <dgm:bulletEnabled val="1"/>
        </dgm:presLayoutVars>
      </dgm:prSet>
      <dgm:spPr/>
    </dgm:pt>
    <dgm:pt modelId="{EA1FFAFF-0FE8-44A3-817F-CB68650E2516}" type="pres">
      <dgm:prSet presAssocID="{FDB9D094-C477-4B44-A3C5-D4F54923103E}" presName="Name8" presStyleCnt="0"/>
      <dgm:spPr/>
    </dgm:pt>
    <dgm:pt modelId="{9E82C271-09F7-4024-8F50-C2DA6ECDA87A}" type="pres">
      <dgm:prSet presAssocID="{FDB9D094-C477-4B44-A3C5-D4F54923103E}" presName="level" presStyleLbl="node1" presStyleIdx="2" presStyleCnt="3">
        <dgm:presLayoutVars>
          <dgm:chMax val="1"/>
          <dgm:bulletEnabled val="1"/>
        </dgm:presLayoutVars>
      </dgm:prSet>
      <dgm:spPr/>
    </dgm:pt>
    <dgm:pt modelId="{474BCD30-7B0E-45D7-B4EC-2CCC2AA11F95}" type="pres">
      <dgm:prSet presAssocID="{FDB9D094-C477-4B44-A3C5-D4F54923103E}" presName="levelTx" presStyleLbl="revTx" presStyleIdx="0" presStyleCnt="0">
        <dgm:presLayoutVars>
          <dgm:chMax val="1"/>
          <dgm:bulletEnabled val="1"/>
        </dgm:presLayoutVars>
      </dgm:prSet>
      <dgm:spPr/>
    </dgm:pt>
  </dgm:ptLst>
  <dgm:cxnLst>
    <dgm:cxn modelId="{CD1FC829-A247-4B6B-9790-351AD5967A13}" srcId="{902CEDC3-B953-49FF-A93A-8C5F475A9750}" destId="{CFC67B2D-C03F-4127-9C56-0329ACF4F3C6}" srcOrd="0" destOrd="0" parTransId="{463BE835-7567-49C0-BB44-CD7D7C22DDAD}" sibTransId="{BD492FE7-2F83-4622-B5F6-931EA8EB72F2}"/>
    <dgm:cxn modelId="{F7C79073-C33F-43E9-B0F0-C30FD5305A6E}" srcId="{902CEDC3-B953-49FF-A93A-8C5F475A9750}" destId="{6341BBBA-2F6C-4417-B936-737F24020F1E}" srcOrd="1" destOrd="0" parTransId="{F3D8B6D0-70D8-43D8-90AD-350724A283EB}" sibTransId="{D4A674B3-E200-477C-8C2F-B9B8682EC7EC}"/>
    <dgm:cxn modelId="{3AFB83F1-D43E-42D1-8461-19393DD574FB}" type="presOf" srcId="{CFC67B2D-C03F-4127-9C56-0329ACF4F3C6}" destId="{5D91AC27-DE36-4BDA-8C3D-6158104EDF5D}" srcOrd="1" destOrd="0" presId="urn:microsoft.com/office/officeart/2005/8/layout/pyramid3"/>
    <dgm:cxn modelId="{18AC6B89-9C3E-4E3C-94BA-96596581B21E}" type="presOf" srcId="{FDB9D094-C477-4B44-A3C5-D4F54923103E}" destId="{9E82C271-09F7-4024-8F50-C2DA6ECDA87A}" srcOrd="0" destOrd="0" presId="urn:microsoft.com/office/officeart/2005/8/layout/pyramid3"/>
    <dgm:cxn modelId="{FCC15CAC-C3CF-4D9C-B8DC-A42CDF4EBA9F}" type="presOf" srcId="{902CEDC3-B953-49FF-A93A-8C5F475A9750}" destId="{FE4DBF20-B3EA-4026-9E72-A5D7A61A2731}" srcOrd="0" destOrd="0" presId="urn:microsoft.com/office/officeart/2005/8/layout/pyramid3"/>
    <dgm:cxn modelId="{CB83C7FC-03BC-4901-B728-1B4153798597}" srcId="{902CEDC3-B953-49FF-A93A-8C5F475A9750}" destId="{FDB9D094-C477-4B44-A3C5-D4F54923103E}" srcOrd="2" destOrd="0" parTransId="{1519A2E1-5D53-4E05-A2FC-1E8B90F80C54}" sibTransId="{B590351B-F1CC-441B-8358-F3F5ACD6E9D0}"/>
    <dgm:cxn modelId="{F2D164BD-36F1-4D97-8B8B-4AF65E47A2AB}" type="presOf" srcId="{CFC67B2D-C03F-4127-9C56-0329ACF4F3C6}" destId="{7DEFDE67-91FE-4815-998D-F6E004D9953C}" srcOrd="0" destOrd="0" presId="urn:microsoft.com/office/officeart/2005/8/layout/pyramid3"/>
    <dgm:cxn modelId="{B4880E2B-63C3-4269-B90A-254A54161D6D}" type="presOf" srcId="{6341BBBA-2F6C-4417-B936-737F24020F1E}" destId="{0094AE9A-AF01-4264-A7B1-4CA278C8DFA1}" srcOrd="0" destOrd="0" presId="urn:microsoft.com/office/officeart/2005/8/layout/pyramid3"/>
    <dgm:cxn modelId="{46FBDEB2-1840-4094-88A1-E97933F45DA1}" type="presOf" srcId="{6341BBBA-2F6C-4417-B936-737F24020F1E}" destId="{F2135D70-E774-478E-BC33-333BB88AC0C9}" srcOrd="1" destOrd="0" presId="urn:microsoft.com/office/officeart/2005/8/layout/pyramid3"/>
    <dgm:cxn modelId="{3F699344-D269-4F1D-A1D5-2B496D2679A7}" type="presOf" srcId="{FDB9D094-C477-4B44-A3C5-D4F54923103E}" destId="{474BCD30-7B0E-45D7-B4EC-2CCC2AA11F95}" srcOrd="1" destOrd="0" presId="urn:microsoft.com/office/officeart/2005/8/layout/pyramid3"/>
    <dgm:cxn modelId="{FFE84E28-3FC3-4C6C-B119-3C8B678DD83A}" type="presParOf" srcId="{FE4DBF20-B3EA-4026-9E72-A5D7A61A2731}" destId="{AE93E4A2-A7AD-4744-AB0C-CF7E4F64261B}" srcOrd="0" destOrd="0" presId="urn:microsoft.com/office/officeart/2005/8/layout/pyramid3"/>
    <dgm:cxn modelId="{08806AE9-AE4A-4C6C-AC16-C99B9E2511DC}" type="presParOf" srcId="{AE93E4A2-A7AD-4744-AB0C-CF7E4F64261B}" destId="{7DEFDE67-91FE-4815-998D-F6E004D9953C}" srcOrd="0" destOrd="0" presId="urn:microsoft.com/office/officeart/2005/8/layout/pyramid3"/>
    <dgm:cxn modelId="{1DB8838C-C88C-4A1A-BE71-1AD650FDDCF7}" type="presParOf" srcId="{AE93E4A2-A7AD-4744-AB0C-CF7E4F64261B}" destId="{5D91AC27-DE36-4BDA-8C3D-6158104EDF5D}" srcOrd="1" destOrd="0" presId="urn:microsoft.com/office/officeart/2005/8/layout/pyramid3"/>
    <dgm:cxn modelId="{B4027C09-A626-4483-8C88-E82AE7E16E5F}" type="presParOf" srcId="{FE4DBF20-B3EA-4026-9E72-A5D7A61A2731}" destId="{192E8964-CC9A-4BBC-A908-285AC1541893}" srcOrd="1" destOrd="0" presId="urn:microsoft.com/office/officeart/2005/8/layout/pyramid3"/>
    <dgm:cxn modelId="{2EE200A3-4302-4D73-A8BD-785EE9F0836C}" type="presParOf" srcId="{192E8964-CC9A-4BBC-A908-285AC1541893}" destId="{0094AE9A-AF01-4264-A7B1-4CA278C8DFA1}" srcOrd="0" destOrd="0" presId="urn:microsoft.com/office/officeart/2005/8/layout/pyramid3"/>
    <dgm:cxn modelId="{22CCF548-699E-4BA2-8357-3855C8E1E22B}" type="presParOf" srcId="{192E8964-CC9A-4BBC-A908-285AC1541893}" destId="{F2135D70-E774-478E-BC33-333BB88AC0C9}" srcOrd="1" destOrd="0" presId="urn:microsoft.com/office/officeart/2005/8/layout/pyramid3"/>
    <dgm:cxn modelId="{421E2600-BB1B-46A3-8C39-B4707174C98F}" type="presParOf" srcId="{FE4DBF20-B3EA-4026-9E72-A5D7A61A2731}" destId="{EA1FFAFF-0FE8-44A3-817F-CB68650E2516}" srcOrd="2" destOrd="0" presId="urn:microsoft.com/office/officeart/2005/8/layout/pyramid3"/>
    <dgm:cxn modelId="{6BA92745-DCB8-4178-90EA-55FA27BD4AD0}" type="presParOf" srcId="{EA1FFAFF-0FE8-44A3-817F-CB68650E2516}" destId="{9E82C271-09F7-4024-8F50-C2DA6ECDA87A}" srcOrd="0" destOrd="0" presId="urn:microsoft.com/office/officeart/2005/8/layout/pyramid3"/>
    <dgm:cxn modelId="{8A443D60-0576-486D-902C-480AD509246D}" type="presParOf" srcId="{EA1FFAFF-0FE8-44A3-817F-CB68650E2516}" destId="{474BCD30-7B0E-45D7-B4EC-2CCC2AA11F95}" srcOrd="1" destOrd="0" presId="urn:microsoft.com/office/officeart/2005/8/layout/pyramid3"/>
  </dgm:cxnLst>
  <dgm:bg>
    <a:noFill/>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2CEDC3-B953-49FF-A93A-8C5F475A9750}" type="doc">
      <dgm:prSet loTypeId="urn:microsoft.com/office/officeart/2005/8/layout/pyramid3" loCatId="pyramid" qsTypeId="urn:microsoft.com/office/officeart/2005/8/quickstyle/simple1" qsCatId="simple" csTypeId="urn:microsoft.com/office/officeart/2005/8/colors/accent1_2" csCatId="accent1" phldr="1"/>
      <dgm:spPr/>
    </dgm:pt>
    <dgm:pt modelId="{CFC67B2D-C03F-4127-9C56-0329ACF4F3C6}">
      <dgm:prSet phldrT="[Tekst]" custT="1"/>
      <dgm:spPr>
        <a:noFill/>
        <a:ln>
          <a:solidFill>
            <a:schemeClr val="tx1"/>
          </a:solidFill>
        </a:ln>
      </dgm:spPr>
      <dgm:t>
        <a:bodyPr/>
        <a:lstStyle/>
        <a:p>
          <a:r>
            <a:rPr lang="nl-NL" sz="4400" b="1" dirty="0" smtClean="0">
              <a:solidFill>
                <a:srgbClr val="B1C800"/>
              </a:solidFill>
            </a:rPr>
            <a:t>Volgers</a:t>
          </a:r>
          <a:endParaRPr lang="nl-NL" sz="4700" b="1" dirty="0">
            <a:solidFill>
              <a:srgbClr val="B1C800"/>
            </a:solidFill>
          </a:endParaRPr>
        </a:p>
      </dgm:t>
    </dgm:pt>
    <dgm:pt modelId="{463BE835-7567-49C0-BB44-CD7D7C22DDAD}" type="parTrans" cxnId="{CD1FC829-A247-4B6B-9790-351AD5967A13}">
      <dgm:prSet/>
      <dgm:spPr/>
      <dgm:t>
        <a:bodyPr/>
        <a:lstStyle/>
        <a:p>
          <a:endParaRPr lang="nl-NL"/>
        </a:p>
      </dgm:t>
    </dgm:pt>
    <dgm:pt modelId="{BD492FE7-2F83-4622-B5F6-931EA8EB72F2}" type="sibTrans" cxnId="{CD1FC829-A247-4B6B-9790-351AD5967A13}">
      <dgm:prSet/>
      <dgm:spPr/>
      <dgm:t>
        <a:bodyPr/>
        <a:lstStyle/>
        <a:p>
          <a:endParaRPr lang="nl-NL"/>
        </a:p>
      </dgm:t>
    </dgm:pt>
    <dgm:pt modelId="{FDB9D094-C477-4B44-A3C5-D4F54923103E}">
      <dgm:prSet phldrT="[Tekst]" custT="1"/>
      <dgm:spPr>
        <a:noFill/>
        <a:ln>
          <a:solidFill>
            <a:schemeClr val="tx1"/>
          </a:solidFill>
        </a:ln>
      </dgm:spPr>
      <dgm:t>
        <a:bodyPr/>
        <a:lstStyle/>
        <a:p>
          <a:r>
            <a:rPr lang="nl-NL" sz="4400" b="1" dirty="0" smtClean="0">
              <a:solidFill>
                <a:srgbClr val="B1C800"/>
              </a:solidFill>
            </a:rPr>
            <a:t>Trekkers</a:t>
          </a:r>
          <a:endParaRPr lang="nl-NL" sz="4700" b="1" dirty="0">
            <a:solidFill>
              <a:srgbClr val="B1C800"/>
            </a:solidFill>
          </a:endParaRPr>
        </a:p>
      </dgm:t>
    </dgm:pt>
    <dgm:pt modelId="{1519A2E1-5D53-4E05-A2FC-1E8B90F80C54}" type="parTrans" cxnId="{CB83C7FC-03BC-4901-B728-1B4153798597}">
      <dgm:prSet/>
      <dgm:spPr/>
      <dgm:t>
        <a:bodyPr/>
        <a:lstStyle/>
        <a:p>
          <a:endParaRPr lang="nl-NL"/>
        </a:p>
      </dgm:t>
    </dgm:pt>
    <dgm:pt modelId="{B590351B-F1CC-441B-8358-F3F5ACD6E9D0}" type="sibTrans" cxnId="{CB83C7FC-03BC-4901-B728-1B4153798597}">
      <dgm:prSet/>
      <dgm:spPr/>
      <dgm:t>
        <a:bodyPr/>
        <a:lstStyle/>
        <a:p>
          <a:endParaRPr lang="nl-NL"/>
        </a:p>
      </dgm:t>
    </dgm:pt>
    <dgm:pt modelId="{FE4DBF20-B3EA-4026-9E72-A5D7A61A2731}" type="pres">
      <dgm:prSet presAssocID="{902CEDC3-B953-49FF-A93A-8C5F475A9750}" presName="Name0" presStyleCnt="0">
        <dgm:presLayoutVars>
          <dgm:dir/>
          <dgm:animLvl val="lvl"/>
          <dgm:resizeHandles val="exact"/>
        </dgm:presLayoutVars>
      </dgm:prSet>
      <dgm:spPr/>
    </dgm:pt>
    <dgm:pt modelId="{AE93E4A2-A7AD-4744-AB0C-CF7E4F64261B}" type="pres">
      <dgm:prSet presAssocID="{CFC67B2D-C03F-4127-9C56-0329ACF4F3C6}" presName="Name8" presStyleCnt="0"/>
      <dgm:spPr/>
    </dgm:pt>
    <dgm:pt modelId="{7DEFDE67-91FE-4815-998D-F6E004D9953C}" type="pres">
      <dgm:prSet presAssocID="{CFC67B2D-C03F-4127-9C56-0329ACF4F3C6}" presName="level" presStyleLbl="node1" presStyleIdx="0" presStyleCnt="2" custLinFactNeighborX="1556" custLinFactNeighborY="126">
        <dgm:presLayoutVars>
          <dgm:chMax val="1"/>
          <dgm:bulletEnabled val="1"/>
        </dgm:presLayoutVars>
      </dgm:prSet>
      <dgm:spPr/>
    </dgm:pt>
    <dgm:pt modelId="{5D91AC27-DE36-4BDA-8C3D-6158104EDF5D}" type="pres">
      <dgm:prSet presAssocID="{CFC67B2D-C03F-4127-9C56-0329ACF4F3C6}" presName="levelTx" presStyleLbl="revTx" presStyleIdx="0" presStyleCnt="0">
        <dgm:presLayoutVars>
          <dgm:chMax val="1"/>
          <dgm:bulletEnabled val="1"/>
        </dgm:presLayoutVars>
      </dgm:prSet>
      <dgm:spPr/>
    </dgm:pt>
    <dgm:pt modelId="{EA1FFAFF-0FE8-44A3-817F-CB68650E2516}" type="pres">
      <dgm:prSet presAssocID="{FDB9D094-C477-4B44-A3C5-D4F54923103E}" presName="Name8" presStyleCnt="0"/>
      <dgm:spPr/>
    </dgm:pt>
    <dgm:pt modelId="{9E82C271-09F7-4024-8F50-C2DA6ECDA87A}" type="pres">
      <dgm:prSet presAssocID="{FDB9D094-C477-4B44-A3C5-D4F54923103E}" presName="level" presStyleLbl="node1" presStyleIdx="1" presStyleCnt="2">
        <dgm:presLayoutVars>
          <dgm:chMax val="1"/>
          <dgm:bulletEnabled val="1"/>
        </dgm:presLayoutVars>
      </dgm:prSet>
      <dgm:spPr/>
    </dgm:pt>
    <dgm:pt modelId="{474BCD30-7B0E-45D7-B4EC-2CCC2AA11F95}" type="pres">
      <dgm:prSet presAssocID="{FDB9D094-C477-4B44-A3C5-D4F54923103E}" presName="levelTx" presStyleLbl="revTx" presStyleIdx="0" presStyleCnt="0">
        <dgm:presLayoutVars>
          <dgm:chMax val="1"/>
          <dgm:bulletEnabled val="1"/>
        </dgm:presLayoutVars>
      </dgm:prSet>
      <dgm:spPr/>
    </dgm:pt>
  </dgm:ptLst>
  <dgm:cxnLst>
    <dgm:cxn modelId="{CD1FC829-A247-4B6B-9790-351AD5967A13}" srcId="{902CEDC3-B953-49FF-A93A-8C5F475A9750}" destId="{CFC67B2D-C03F-4127-9C56-0329ACF4F3C6}" srcOrd="0" destOrd="0" parTransId="{463BE835-7567-49C0-BB44-CD7D7C22DDAD}" sibTransId="{BD492FE7-2F83-4622-B5F6-931EA8EB72F2}"/>
    <dgm:cxn modelId="{3AFB83F1-D43E-42D1-8461-19393DD574FB}" type="presOf" srcId="{CFC67B2D-C03F-4127-9C56-0329ACF4F3C6}" destId="{5D91AC27-DE36-4BDA-8C3D-6158104EDF5D}" srcOrd="1" destOrd="0" presId="urn:microsoft.com/office/officeart/2005/8/layout/pyramid3"/>
    <dgm:cxn modelId="{18AC6B89-9C3E-4E3C-94BA-96596581B21E}" type="presOf" srcId="{FDB9D094-C477-4B44-A3C5-D4F54923103E}" destId="{9E82C271-09F7-4024-8F50-C2DA6ECDA87A}" srcOrd="0" destOrd="0" presId="urn:microsoft.com/office/officeart/2005/8/layout/pyramid3"/>
    <dgm:cxn modelId="{FCC15CAC-C3CF-4D9C-B8DC-A42CDF4EBA9F}" type="presOf" srcId="{902CEDC3-B953-49FF-A93A-8C5F475A9750}" destId="{FE4DBF20-B3EA-4026-9E72-A5D7A61A2731}" srcOrd="0" destOrd="0" presId="urn:microsoft.com/office/officeart/2005/8/layout/pyramid3"/>
    <dgm:cxn modelId="{CB83C7FC-03BC-4901-B728-1B4153798597}" srcId="{902CEDC3-B953-49FF-A93A-8C5F475A9750}" destId="{FDB9D094-C477-4B44-A3C5-D4F54923103E}" srcOrd="1" destOrd="0" parTransId="{1519A2E1-5D53-4E05-A2FC-1E8B90F80C54}" sibTransId="{B590351B-F1CC-441B-8358-F3F5ACD6E9D0}"/>
    <dgm:cxn modelId="{F2D164BD-36F1-4D97-8B8B-4AF65E47A2AB}" type="presOf" srcId="{CFC67B2D-C03F-4127-9C56-0329ACF4F3C6}" destId="{7DEFDE67-91FE-4815-998D-F6E004D9953C}" srcOrd="0" destOrd="0" presId="urn:microsoft.com/office/officeart/2005/8/layout/pyramid3"/>
    <dgm:cxn modelId="{3F699344-D269-4F1D-A1D5-2B496D2679A7}" type="presOf" srcId="{FDB9D094-C477-4B44-A3C5-D4F54923103E}" destId="{474BCD30-7B0E-45D7-B4EC-2CCC2AA11F95}" srcOrd="1" destOrd="0" presId="urn:microsoft.com/office/officeart/2005/8/layout/pyramid3"/>
    <dgm:cxn modelId="{FFE84E28-3FC3-4C6C-B119-3C8B678DD83A}" type="presParOf" srcId="{FE4DBF20-B3EA-4026-9E72-A5D7A61A2731}" destId="{AE93E4A2-A7AD-4744-AB0C-CF7E4F64261B}" srcOrd="0" destOrd="0" presId="urn:microsoft.com/office/officeart/2005/8/layout/pyramid3"/>
    <dgm:cxn modelId="{08806AE9-AE4A-4C6C-AC16-C99B9E2511DC}" type="presParOf" srcId="{AE93E4A2-A7AD-4744-AB0C-CF7E4F64261B}" destId="{7DEFDE67-91FE-4815-998D-F6E004D9953C}" srcOrd="0" destOrd="0" presId="urn:microsoft.com/office/officeart/2005/8/layout/pyramid3"/>
    <dgm:cxn modelId="{1DB8838C-C88C-4A1A-BE71-1AD650FDDCF7}" type="presParOf" srcId="{AE93E4A2-A7AD-4744-AB0C-CF7E4F64261B}" destId="{5D91AC27-DE36-4BDA-8C3D-6158104EDF5D}" srcOrd="1" destOrd="0" presId="urn:microsoft.com/office/officeart/2005/8/layout/pyramid3"/>
    <dgm:cxn modelId="{421E2600-BB1B-46A3-8C39-B4707174C98F}" type="presParOf" srcId="{FE4DBF20-B3EA-4026-9E72-A5D7A61A2731}" destId="{EA1FFAFF-0FE8-44A3-817F-CB68650E2516}" srcOrd="1" destOrd="0" presId="urn:microsoft.com/office/officeart/2005/8/layout/pyramid3"/>
    <dgm:cxn modelId="{6BA92745-DCB8-4178-90EA-55FA27BD4AD0}" type="presParOf" srcId="{EA1FFAFF-0FE8-44A3-817F-CB68650E2516}" destId="{9E82C271-09F7-4024-8F50-C2DA6ECDA87A}" srcOrd="0" destOrd="0" presId="urn:microsoft.com/office/officeart/2005/8/layout/pyramid3"/>
    <dgm:cxn modelId="{8A443D60-0576-486D-902C-480AD509246D}" type="presParOf" srcId="{EA1FFAFF-0FE8-44A3-817F-CB68650E2516}" destId="{474BCD30-7B0E-45D7-B4EC-2CCC2AA11F95}" srcOrd="1" destOrd="0" presId="urn:microsoft.com/office/officeart/2005/8/layout/pyramid3"/>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02CEDC3-B953-49FF-A93A-8C5F475A9750}" type="doc">
      <dgm:prSet loTypeId="urn:microsoft.com/office/officeart/2005/8/layout/pyramid3" loCatId="pyramid" qsTypeId="urn:microsoft.com/office/officeart/2005/8/quickstyle/simple1" qsCatId="simple" csTypeId="urn:microsoft.com/office/officeart/2005/8/colors/accent1_2" csCatId="accent1" phldr="1"/>
      <dgm:spPr/>
    </dgm:pt>
    <dgm:pt modelId="{CFC67B2D-C03F-4127-9C56-0329ACF4F3C6}">
      <dgm:prSet phldrT="[Tekst]" custT="1"/>
      <dgm:spPr>
        <a:noFill/>
        <a:ln>
          <a:solidFill>
            <a:schemeClr val="tx1"/>
          </a:solidFill>
        </a:ln>
      </dgm:spPr>
      <dgm:t>
        <a:bodyPr/>
        <a:lstStyle/>
        <a:p>
          <a:r>
            <a:rPr lang="nl-NL" sz="4400" b="1" dirty="0" smtClean="0">
              <a:solidFill>
                <a:srgbClr val="B1C800"/>
              </a:solidFill>
            </a:rPr>
            <a:t>Volgers</a:t>
          </a:r>
          <a:endParaRPr lang="nl-NL" sz="4400" b="1" dirty="0">
            <a:solidFill>
              <a:srgbClr val="B1C800"/>
            </a:solidFill>
          </a:endParaRPr>
        </a:p>
      </dgm:t>
    </dgm:pt>
    <dgm:pt modelId="{463BE835-7567-49C0-BB44-CD7D7C22DDAD}" type="parTrans" cxnId="{CD1FC829-A247-4B6B-9790-351AD5967A13}">
      <dgm:prSet/>
      <dgm:spPr/>
      <dgm:t>
        <a:bodyPr/>
        <a:lstStyle/>
        <a:p>
          <a:endParaRPr lang="nl-NL" sz="3200"/>
        </a:p>
      </dgm:t>
    </dgm:pt>
    <dgm:pt modelId="{BD492FE7-2F83-4622-B5F6-931EA8EB72F2}" type="sibTrans" cxnId="{CD1FC829-A247-4B6B-9790-351AD5967A13}">
      <dgm:prSet/>
      <dgm:spPr/>
      <dgm:t>
        <a:bodyPr/>
        <a:lstStyle/>
        <a:p>
          <a:endParaRPr lang="nl-NL" sz="3200"/>
        </a:p>
      </dgm:t>
    </dgm:pt>
    <dgm:pt modelId="{FDB9D094-C477-4B44-A3C5-D4F54923103E}">
      <dgm:prSet phldrT="[Tekst]" custT="1"/>
      <dgm:spPr>
        <a:noFill/>
        <a:ln>
          <a:solidFill>
            <a:schemeClr val="tx1"/>
          </a:solidFill>
        </a:ln>
      </dgm:spPr>
      <dgm:t>
        <a:bodyPr/>
        <a:lstStyle/>
        <a:p>
          <a:r>
            <a:rPr lang="nl-NL" sz="4400" b="1" dirty="0" err="1" smtClean="0">
              <a:solidFill>
                <a:srgbClr val="B1C800"/>
              </a:solidFill>
            </a:rPr>
            <a:t>Bond-genoten</a:t>
          </a:r>
          <a:endParaRPr lang="nl-NL" sz="4400" b="1" dirty="0">
            <a:solidFill>
              <a:srgbClr val="B1C800"/>
            </a:solidFill>
          </a:endParaRPr>
        </a:p>
      </dgm:t>
    </dgm:pt>
    <dgm:pt modelId="{1519A2E1-5D53-4E05-A2FC-1E8B90F80C54}" type="parTrans" cxnId="{CB83C7FC-03BC-4901-B728-1B4153798597}">
      <dgm:prSet/>
      <dgm:spPr/>
      <dgm:t>
        <a:bodyPr/>
        <a:lstStyle/>
        <a:p>
          <a:endParaRPr lang="nl-NL" sz="3200"/>
        </a:p>
      </dgm:t>
    </dgm:pt>
    <dgm:pt modelId="{B590351B-F1CC-441B-8358-F3F5ACD6E9D0}" type="sibTrans" cxnId="{CB83C7FC-03BC-4901-B728-1B4153798597}">
      <dgm:prSet/>
      <dgm:spPr/>
      <dgm:t>
        <a:bodyPr/>
        <a:lstStyle/>
        <a:p>
          <a:endParaRPr lang="nl-NL" sz="3200"/>
        </a:p>
      </dgm:t>
    </dgm:pt>
    <dgm:pt modelId="{FE4DBF20-B3EA-4026-9E72-A5D7A61A2731}" type="pres">
      <dgm:prSet presAssocID="{902CEDC3-B953-49FF-A93A-8C5F475A9750}" presName="Name0" presStyleCnt="0">
        <dgm:presLayoutVars>
          <dgm:dir/>
          <dgm:animLvl val="lvl"/>
          <dgm:resizeHandles val="exact"/>
        </dgm:presLayoutVars>
      </dgm:prSet>
      <dgm:spPr/>
    </dgm:pt>
    <dgm:pt modelId="{AE93E4A2-A7AD-4744-AB0C-CF7E4F64261B}" type="pres">
      <dgm:prSet presAssocID="{CFC67B2D-C03F-4127-9C56-0329ACF4F3C6}" presName="Name8" presStyleCnt="0"/>
      <dgm:spPr/>
    </dgm:pt>
    <dgm:pt modelId="{7DEFDE67-91FE-4815-998D-F6E004D9953C}" type="pres">
      <dgm:prSet presAssocID="{CFC67B2D-C03F-4127-9C56-0329ACF4F3C6}" presName="level" presStyleLbl="node1" presStyleIdx="0" presStyleCnt="2" custLinFactNeighborX="82700" custLinFactNeighborY="-41425">
        <dgm:presLayoutVars>
          <dgm:chMax val="1"/>
          <dgm:bulletEnabled val="1"/>
        </dgm:presLayoutVars>
      </dgm:prSet>
      <dgm:spPr/>
    </dgm:pt>
    <dgm:pt modelId="{5D91AC27-DE36-4BDA-8C3D-6158104EDF5D}" type="pres">
      <dgm:prSet presAssocID="{CFC67B2D-C03F-4127-9C56-0329ACF4F3C6}" presName="levelTx" presStyleLbl="revTx" presStyleIdx="0" presStyleCnt="0">
        <dgm:presLayoutVars>
          <dgm:chMax val="1"/>
          <dgm:bulletEnabled val="1"/>
        </dgm:presLayoutVars>
      </dgm:prSet>
      <dgm:spPr/>
    </dgm:pt>
    <dgm:pt modelId="{EA1FFAFF-0FE8-44A3-817F-CB68650E2516}" type="pres">
      <dgm:prSet presAssocID="{FDB9D094-C477-4B44-A3C5-D4F54923103E}" presName="Name8" presStyleCnt="0"/>
      <dgm:spPr/>
    </dgm:pt>
    <dgm:pt modelId="{9E82C271-09F7-4024-8F50-C2DA6ECDA87A}" type="pres">
      <dgm:prSet presAssocID="{FDB9D094-C477-4B44-A3C5-D4F54923103E}" presName="level" presStyleLbl="node1" presStyleIdx="1" presStyleCnt="2">
        <dgm:presLayoutVars>
          <dgm:chMax val="1"/>
          <dgm:bulletEnabled val="1"/>
        </dgm:presLayoutVars>
      </dgm:prSet>
      <dgm:spPr/>
    </dgm:pt>
    <dgm:pt modelId="{474BCD30-7B0E-45D7-B4EC-2CCC2AA11F95}" type="pres">
      <dgm:prSet presAssocID="{FDB9D094-C477-4B44-A3C5-D4F54923103E}" presName="levelTx" presStyleLbl="revTx" presStyleIdx="0" presStyleCnt="0">
        <dgm:presLayoutVars>
          <dgm:chMax val="1"/>
          <dgm:bulletEnabled val="1"/>
        </dgm:presLayoutVars>
      </dgm:prSet>
      <dgm:spPr/>
    </dgm:pt>
  </dgm:ptLst>
  <dgm:cxnLst>
    <dgm:cxn modelId="{CD1FC829-A247-4B6B-9790-351AD5967A13}" srcId="{902CEDC3-B953-49FF-A93A-8C5F475A9750}" destId="{CFC67B2D-C03F-4127-9C56-0329ACF4F3C6}" srcOrd="0" destOrd="0" parTransId="{463BE835-7567-49C0-BB44-CD7D7C22DDAD}" sibTransId="{BD492FE7-2F83-4622-B5F6-931EA8EB72F2}"/>
    <dgm:cxn modelId="{3AFB83F1-D43E-42D1-8461-19393DD574FB}" type="presOf" srcId="{CFC67B2D-C03F-4127-9C56-0329ACF4F3C6}" destId="{5D91AC27-DE36-4BDA-8C3D-6158104EDF5D}" srcOrd="1" destOrd="0" presId="urn:microsoft.com/office/officeart/2005/8/layout/pyramid3"/>
    <dgm:cxn modelId="{18AC6B89-9C3E-4E3C-94BA-96596581B21E}" type="presOf" srcId="{FDB9D094-C477-4B44-A3C5-D4F54923103E}" destId="{9E82C271-09F7-4024-8F50-C2DA6ECDA87A}" srcOrd="0" destOrd="0" presId="urn:microsoft.com/office/officeart/2005/8/layout/pyramid3"/>
    <dgm:cxn modelId="{FCC15CAC-C3CF-4D9C-B8DC-A42CDF4EBA9F}" type="presOf" srcId="{902CEDC3-B953-49FF-A93A-8C5F475A9750}" destId="{FE4DBF20-B3EA-4026-9E72-A5D7A61A2731}" srcOrd="0" destOrd="0" presId="urn:microsoft.com/office/officeart/2005/8/layout/pyramid3"/>
    <dgm:cxn modelId="{CB83C7FC-03BC-4901-B728-1B4153798597}" srcId="{902CEDC3-B953-49FF-A93A-8C5F475A9750}" destId="{FDB9D094-C477-4B44-A3C5-D4F54923103E}" srcOrd="1" destOrd="0" parTransId="{1519A2E1-5D53-4E05-A2FC-1E8B90F80C54}" sibTransId="{B590351B-F1CC-441B-8358-F3F5ACD6E9D0}"/>
    <dgm:cxn modelId="{F2D164BD-36F1-4D97-8B8B-4AF65E47A2AB}" type="presOf" srcId="{CFC67B2D-C03F-4127-9C56-0329ACF4F3C6}" destId="{7DEFDE67-91FE-4815-998D-F6E004D9953C}" srcOrd="0" destOrd="0" presId="urn:microsoft.com/office/officeart/2005/8/layout/pyramid3"/>
    <dgm:cxn modelId="{3F699344-D269-4F1D-A1D5-2B496D2679A7}" type="presOf" srcId="{FDB9D094-C477-4B44-A3C5-D4F54923103E}" destId="{474BCD30-7B0E-45D7-B4EC-2CCC2AA11F95}" srcOrd="1" destOrd="0" presId="urn:microsoft.com/office/officeart/2005/8/layout/pyramid3"/>
    <dgm:cxn modelId="{FFE84E28-3FC3-4C6C-B119-3C8B678DD83A}" type="presParOf" srcId="{FE4DBF20-B3EA-4026-9E72-A5D7A61A2731}" destId="{AE93E4A2-A7AD-4744-AB0C-CF7E4F64261B}" srcOrd="0" destOrd="0" presId="urn:microsoft.com/office/officeart/2005/8/layout/pyramid3"/>
    <dgm:cxn modelId="{08806AE9-AE4A-4C6C-AC16-C99B9E2511DC}" type="presParOf" srcId="{AE93E4A2-A7AD-4744-AB0C-CF7E4F64261B}" destId="{7DEFDE67-91FE-4815-998D-F6E004D9953C}" srcOrd="0" destOrd="0" presId="urn:microsoft.com/office/officeart/2005/8/layout/pyramid3"/>
    <dgm:cxn modelId="{1DB8838C-C88C-4A1A-BE71-1AD650FDDCF7}" type="presParOf" srcId="{AE93E4A2-A7AD-4744-AB0C-CF7E4F64261B}" destId="{5D91AC27-DE36-4BDA-8C3D-6158104EDF5D}" srcOrd="1" destOrd="0" presId="urn:microsoft.com/office/officeart/2005/8/layout/pyramid3"/>
    <dgm:cxn modelId="{421E2600-BB1B-46A3-8C39-B4707174C98F}" type="presParOf" srcId="{FE4DBF20-B3EA-4026-9E72-A5D7A61A2731}" destId="{EA1FFAFF-0FE8-44A3-817F-CB68650E2516}" srcOrd="1" destOrd="0" presId="urn:microsoft.com/office/officeart/2005/8/layout/pyramid3"/>
    <dgm:cxn modelId="{6BA92745-DCB8-4178-90EA-55FA27BD4AD0}" type="presParOf" srcId="{EA1FFAFF-0FE8-44A3-817F-CB68650E2516}" destId="{9E82C271-09F7-4024-8F50-C2DA6ECDA87A}" srcOrd="0" destOrd="0" presId="urn:microsoft.com/office/officeart/2005/8/layout/pyramid3"/>
    <dgm:cxn modelId="{8A443D60-0576-486D-902C-480AD509246D}" type="presParOf" srcId="{EA1FFAFF-0FE8-44A3-817F-CB68650E2516}" destId="{474BCD30-7B0E-45D7-B4EC-2CCC2AA11F95}" srcOrd="1" destOrd="0" presId="urn:microsoft.com/office/officeart/2005/8/layout/pyramid3"/>
  </dgm:cxnLst>
  <dgm:bg>
    <a:noFill/>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FDE67-91FE-4815-998D-F6E004D9953C}">
      <dsp:nvSpPr>
        <dsp:cNvPr id="0" name=""/>
        <dsp:cNvSpPr/>
      </dsp:nvSpPr>
      <dsp:spPr>
        <a:xfrm rot="10800000">
          <a:off x="0" y="0"/>
          <a:ext cx="5361991" cy="611227"/>
        </a:xfrm>
        <a:prstGeom prst="trapezoid">
          <a:avLst>
            <a:gd name="adj" fmla="val 146208"/>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nl-NL" sz="3100" b="1" kern="1200" dirty="0" smtClean="0">
              <a:solidFill>
                <a:srgbClr val="B1C800"/>
              </a:solidFill>
            </a:rPr>
            <a:t>Volgers</a:t>
          </a:r>
          <a:endParaRPr lang="nl-NL" sz="3100" b="1" kern="1200" dirty="0">
            <a:solidFill>
              <a:srgbClr val="B1C800"/>
            </a:solidFill>
          </a:endParaRPr>
        </a:p>
      </dsp:txBody>
      <dsp:txXfrm rot="-10800000">
        <a:off x="938348" y="0"/>
        <a:ext cx="3485294" cy="611227"/>
      </dsp:txXfrm>
    </dsp:sp>
    <dsp:sp modelId="{0094AE9A-AF01-4264-A7B1-4CA278C8DFA1}">
      <dsp:nvSpPr>
        <dsp:cNvPr id="0" name=""/>
        <dsp:cNvSpPr/>
      </dsp:nvSpPr>
      <dsp:spPr>
        <a:xfrm rot="10800000">
          <a:off x="893665" y="611227"/>
          <a:ext cx="3574660" cy="611227"/>
        </a:xfrm>
        <a:prstGeom prst="trapezoid">
          <a:avLst>
            <a:gd name="adj" fmla="val 146208"/>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nl-NL" sz="3100" b="1" kern="1200" dirty="0" smtClean="0">
              <a:solidFill>
                <a:srgbClr val="B1C800"/>
              </a:solidFill>
            </a:rPr>
            <a:t>Bondgenoten</a:t>
          </a:r>
          <a:endParaRPr lang="nl-NL" sz="3100" b="1" kern="1200" dirty="0">
            <a:solidFill>
              <a:srgbClr val="B1C800"/>
            </a:solidFill>
          </a:endParaRPr>
        </a:p>
      </dsp:txBody>
      <dsp:txXfrm rot="-10800000">
        <a:off x="1519230" y="611227"/>
        <a:ext cx="2323529" cy="611227"/>
      </dsp:txXfrm>
    </dsp:sp>
    <dsp:sp modelId="{9E82C271-09F7-4024-8F50-C2DA6ECDA87A}">
      <dsp:nvSpPr>
        <dsp:cNvPr id="0" name=""/>
        <dsp:cNvSpPr/>
      </dsp:nvSpPr>
      <dsp:spPr>
        <a:xfrm rot="10800000">
          <a:off x="1787330" y="1222454"/>
          <a:ext cx="1787330" cy="611227"/>
        </a:xfrm>
        <a:prstGeom prst="trapezoid">
          <a:avLst>
            <a:gd name="adj" fmla="val 146208"/>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nl-NL" sz="3100" b="1" kern="1200" dirty="0" smtClean="0">
              <a:solidFill>
                <a:srgbClr val="B1C800"/>
              </a:solidFill>
            </a:rPr>
            <a:t>Trekkers</a:t>
          </a:r>
          <a:endParaRPr lang="nl-NL" sz="3100" b="1" kern="1200" dirty="0">
            <a:solidFill>
              <a:srgbClr val="B1C800"/>
            </a:solidFill>
          </a:endParaRPr>
        </a:p>
      </dsp:txBody>
      <dsp:txXfrm rot="-10800000">
        <a:off x="1787330" y="1222454"/>
        <a:ext cx="1787330" cy="6112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FDE67-91FE-4815-998D-F6E004D9953C}">
      <dsp:nvSpPr>
        <dsp:cNvPr id="0" name=""/>
        <dsp:cNvSpPr/>
      </dsp:nvSpPr>
      <dsp:spPr>
        <a:xfrm rot="10800000">
          <a:off x="0" y="1013"/>
          <a:ext cx="3543305" cy="804406"/>
        </a:xfrm>
        <a:prstGeom prst="trapezoid">
          <a:avLst>
            <a:gd name="adj" fmla="val 110122"/>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NL" sz="2800" b="1" kern="1200" dirty="0" smtClean="0">
              <a:solidFill>
                <a:srgbClr val="B1C800"/>
              </a:solidFill>
            </a:rPr>
            <a:t>Bondgenoten</a:t>
          </a:r>
          <a:endParaRPr lang="nl-NL" sz="3200" b="1" kern="1200" dirty="0">
            <a:solidFill>
              <a:srgbClr val="B1C800"/>
            </a:solidFill>
          </a:endParaRPr>
        </a:p>
      </dsp:txBody>
      <dsp:txXfrm rot="-10800000">
        <a:off x="620078" y="1013"/>
        <a:ext cx="2303148" cy="804406"/>
      </dsp:txXfrm>
    </dsp:sp>
    <dsp:sp modelId="{9E82C271-09F7-4024-8F50-C2DA6ECDA87A}">
      <dsp:nvSpPr>
        <dsp:cNvPr id="0" name=""/>
        <dsp:cNvSpPr/>
      </dsp:nvSpPr>
      <dsp:spPr>
        <a:xfrm rot="10800000">
          <a:off x="885826" y="804406"/>
          <a:ext cx="1771652" cy="804406"/>
        </a:xfrm>
        <a:prstGeom prst="trapezoid">
          <a:avLst>
            <a:gd name="adj" fmla="val 110122"/>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nl-NL" sz="3200" b="1" kern="1200" dirty="0" smtClean="0">
              <a:solidFill>
                <a:srgbClr val="B1C800"/>
              </a:solidFill>
            </a:rPr>
            <a:t>Trekkers</a:t>
          </a:r>
          <a:endParaRPr lang="nl-NL" sz="3200" b="1" kern="1200" dirty="0">
            <a:solidFill>
              <a:srgbClr val="B1C800"/>
            </a:solidFill>
          </a:endParaRPr>
        </a:p>
      </dsp:txBody>
      <dsp:txXfrm rot="-10800000">
        <a:off x="885826" y="804406"/>
        <a:ext cx="1771652" cy="8044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2E59E-0905-40E1-8726-F952A14C668B}">
      <dsp:nvSpPr>
        <dsp:cNvPr id="0" name=""/>
        <dsp:cNvSpPr/>
      </dsp:nvSpPr>
      <dsp:spPr>
        <a:xfrm>
          <a:off x="0" y="0"/>
          <a:ext cx="11308457" cy="6858000"/>
        </a:xfrm>
        <a:prstGeom prst="swooshArrow">
          <a:avLst>
            <a:gd name="adj1" fmla="val 25000"/>
            <a:gd name="adj2" fmla="val 25000"/>
          </a:avLst>
        </a:prstGeom>
        <a:solidFill>
          <a:srgbClr val="B1C800"/>
        </a:solidFill>
        <a:ln>
          <a:noFill/>
        </a:ln>
        <a:effectLst/>
      </dsp:spPr>
      <dsp:style>
        <a:lnRef idx="0">
          <a:scrgbClr r="0" g="0" b="0"/>
        </a:lnRef>
        <a:fillRef idx="1">
          <a:scrgbClr r="0" g="0" b="0"/>
        </a:fillRef>
        <a:effectRef idx="0">
          <a:scrgbClr r="0" g="0" b="0"/>
        </a:effectRef>
        <a:fontRef idx="minor"/>
      </dsp:style>
    </dsp:sp>
    <dsp:sp modelId="{849D509C-C977-4C0D-9037-C44AFED4706F}">
      <dsp:nvSpPr>
        <dsp:cNvPr id="0" name=""/>
        <dsp:cNvSpPr/>
      </dsp:nvSpPr>
      <dsp:spPr>
        <a:xfrm>
          <a:off x="1550750" y="4745075"/>
          <a:ext cx="252374" cy="252374"/>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AED4F3-08F3-4100-9198-38DE9B3D9F47}">
      <dsp:nvSpPr>
        <dsp:cNvPr id="0" name=""/>
        <dsp:cNvSpPr/>
      </dsp:nvSpPr>
      <dsp:spPr>
        <a:xfrm>
          <a:off x="1584073" y="5493493"/>
          <a:ext cx="9672885" cy="1116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728" tIns="0" rIns="0" bIns="0" numCol="1" spcCol="1270" anchor="t" anchorCtr="0">
          <a:noAutofit/>
        </a:bodyPr>
        <a:lstStyle/>
        <a:p>
          <a:pPr lvl="0" algn="l" defTabSz="1066800">
            <a:lnSpc>
              <a:spcPct val="90000"/>
            </a:lnSpc>
            <a:spcBef>
              <a:spcPct val="0"/>
            </a:spcBef>
            <a:spcAft>
              <a:spcPts val="600"/>
            </a:spcAft>
          </a:pPr>
          <a:r>
            <a:rPr lang="nl-NL" sz="2400" b="1" kern="1200" dirty="0" smtClean="0"/>
            <a:t>Verkennen</a:t>
          </a:r>
          <a:endParaRPr lang="nl-NL" sz="3200" b="1" kern="1200" dirty="0" smtClean="0"/>
        </a:p>
        <a:p>
          <a:pPr lvl="0" algn="l" defTabSz="1066800">
            <a:lnSpc>
              <a:spcPct val="90000"/>
            </a:lnSpc>
            <a:spcBef>
              <a:spcPct val="0"/>
            </a:spcBef>
            <a:spcAft>
              <a:spcPts val="600"/>
            </a:spcAft>
          </a:pPr>
          <a:r>
            <a:rPr lang="nl-NL" sz="2400" kern="1200" dirty="0" smtClean="0"/>
            <a:t>* Open gesprek(ken) zonder verwachtingen, zonder interpretatie</a:t>
          </a:r>
          <a:endParaRPr lang="nl-NL" sz="2400" kern="1200" dirty="0"/>
        </a:p>
      </dsp:txBody>
      <dsp:txXfrm>
        <a:off x="1584073" y="5493493"/>
        <a:ext cx="9672885" cy="1116427"/>
      </dsp:txXfrm>
    </dsp:sp>
    <dsp:sp modelId="{07E3D912-CE7B-40D7-AA47-25126A6B1769}">
      <dsp:nvSpPr>
        <dsp:cNvPr id="0" name=""/>
        <dsp:cNvSpPr/>
      </dsp:nvSpPr>
      <dsp:spPr>
        <a:xfrm>
          <a:off x="3325194" y="3332168"/>
          <a:ext cx="395020" cy="395020"/>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D5916C-179B-4E29-9596-C664D8B152D6}">
      <dsp:nvSpPr>
        <dsp:cNvPr id="0" name=""/>
        <dsp:cNvSpPr/>
      </dsp:nvSpPr>
      <dsp:spPr>
        <a:xfrm>
          <a:off x="3136652" y="4458740"/>
          <a:ext cx="5006332" cy="1382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313" tIns="0" rIns="0" bIns="0" numCol="1" spcCol="1270" anchor="t" anchorCtr="0">
          <a:noAutofit/>
        </a:bodyPr>
        <a:lstStyle/>
        <a:p>
          <a:pPr lvl="0" algn="l" defTabSz="1066800">
            <a:lnSpc>
              <a:spcPct val="90000"/>
            </a:lnSpc>
            <a:spcBef>
              <a:spcPct val="0"/>
            </a:spcBef>
            <a:spcAft>
              <a:spcPts val="600"/>
            </a:spcAft>
          </a:pPr>
          <a:r>
            <a:rPr lang="nl-NL" sz="2400" b="1" kern="1200" dirty="0" smtClean="0"/>
            <a:t>Delen</a:t>
          </a:r>
          <a:endParaRPr lang="nl-NL" sz="3100" b="1" kern="1200" dirty="0" smtClean="0"/>
        </a:p>
        <a:p>
          <a:pPr lvl="0" algn="l" defTabSz="1066800">
            <a:lnSpc>
              <a:spcPct val="90000"/>
            </a:lnSpc>
            <a:spcBef>
              <a:spcPct val="0"/>
            </a:spcBef>
            <a:spcAft>
              <a:spcPts val="600"/>
            </a:spcAft>
          </a:pPr>
          <a:r>
            <a:rPr lang="nl-NL" sz="2400" kern="1200" dirty="0" smtClean="0"/>
            <a:t>* Ambities samen leggen</a:t>
          </a:r>
          <a:endParaRPr lang="nl-NL" sz="2400" kern="1200" dirty="0"/>
        </a:p>
      </dsp:txBody>
      <dsp:txXfrm>
        <a:off x="3136652" y="4458740"/>
        <a:ext cx="5006332" cy="1382786"/>
      </dsp:txXfrm>
    </dsp:sp>
    <dsp:sp modelId="{74867B70-C232-4D32-AEE7-400B92A8527E}">
      <dsp:nvSpPr>
        <dsp:cNvPr id="0" name=""/>
        <dsp:cNvSpPr/>
      </dsp:nvSpPr>
      <dsp:spPr>
        <a:xfrm>
          <a:off x="5414541" y="2278335"/>
          <a:ext cx="526694" cy="526694"/>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1E7459-4E1E-4758-964B-B11A465A3198}">
      <dsp:nvSpPr>
        <dsp:cNvPr id="0" name=""/>
        <dsp:cNvSpPr/>
      </dsp:nvSpPr>
      <dsp:spPr>
        <a:xfrm>
          <a:off x="5183470" y="3575265"/>
          <a:ext cx="3269404" cy="1587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084" tIns="0" rIns="0" bIns="0" numCol="1" spcCol="1270" anchor="t" anchorCtr="0">
          <a:noAutofit/>
        </a:bodyPr>
        <a:lstStyle/>
        <a:p>
          <a:pPr lvl="0" algn="l" defTabSz="1066800">
            <a:lnSpc>
              <a:spcPct val="90000"/>
            </a:lnSpc>
            <a:spcBef>
              <a:spcPct val="0"/>
            </a:spcBef>
            <a:spcAft>
              <a:spcPts val="600"/>
            </a:spcAft>
          </a:pPr>
          <a:r>
            <a:rPr lang="nl-NL" sz="2400" b="1" kern="1200" dirty="0" smtClean="0"/>
            <a:t>Overeenkomen</a:t>
          </a:r>
        </a:p>
        <a:p>
          <a:pPr lvl="0" algn="l" defTabSz="1066800">
            <a:lnSpc>
              <a:spcPct val="90000"/>
            </a:lnSpc>
            <a:spcBef>
              <a:spcPct val="0"/>
            </a:spcBef>
            <a:spcAft>
              <a:spcPts val="600"/>
            </a:spcAft>
          </a:pPr>
          <a:r>
            <a:rPr lang="nl-NL" sz="2400" kern="1200" dirty="0" smtClean="0"/>
            <a:t>* Onderhandelen</a:t>
          </a:r>
        </a:p>
        <a:p>
          <a:pPr lvl="0" algn="l" defTabSz="1066800">
            <a:lnSpc>
              <a:spcPct val="90000"/>
            </a:lnSpc>
            <a:spcBef>
              <a:spcPct val="0"/>
            </a:spcBef>
            <a:spcAft>
              <a:spcPts val="600"/>
            </a:spcAft>
          </a:pPr>
          <a:r>
            <a:rPr lang="nl-NL" sz="2400" kern="1200" dirty="0" smtClean="0"/>
            <a:t>* Delen van regie</a:t>
          </a:r>
          <a:endParaRPr lang="nl-NL" sz="2400" kern="1200" dirty="0"/>
        </a:p>
      </dsp:txBody>
      <dsp:txXfrm>
        <a:off x="5183470" y="3575265"/>
        <a:ext cx="3269404" cy="1587003"/>
      </dsp:txXfrm>
    </dsp:sp>
    <dsp:sp modelId="{76DC5E36-B8CD-400A-B858-DAD9A168D248}">
      <dsp:nvSpPr>
        <dsp:cNvPr id="0" name=""/>
        <dsp:cNvSpPr/>
      </dsp:nvSpPr>
      <dsp:spPr>
        <a:xfrm>
          <a:off x="7788962" y="1518557"/>
          <a:ext cx="680313" cy="680313"/>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DC792F-6A81-42E6-9F51-B9DAC51FAFB9}">
      <dsp:nvSpPr>
        <dsp:cNvPr id="0" name=""/>
        <dsp:cNvSpPr/>
      </dsp:nvSpPr>
      <dsp:spPr>
        <a:xfrm>
          <a:off x="7533335" y="2968290"/>
          <a:ext cx="3227649" cy="1440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484" tIns="0" rIns="0" bIns="0" numCol="1" spcCol="1270" anchor="t" anchorCtr="0">
          <a:noAutofit/>
        </a:bodyPr>
        <a:lstStyle/>
        <a:p>
          <a:pPr lvl="0" algn="l" defTabSz="1066800">
            <a:lnSpc>
              <a:spcPct val="90000"/>
            </a:lnSpc>
            <a:spcBef>
              <a:spcPct val="0"/>
            </a:spcBef>
            <a:spcAft>
              <a:spcPts val="600"/>
            </a:spcAft>
          </a:pPr>
          <a:r>
            <a:rPr lang="nl-NL" sz="2400" b="1" kern="1200" dirty="0" smtClean="0"/>
            <a:t>Vormgeven</a:t>
          </a:r>
        </a:p>
        <a:p>
          <a:pPr lvl="0" algn="l" defTabSz="1066800">
            <a:lnSpc>
              <a:spcPct val="90000"/>
            </a:lnSpc>
            <a:spcBef>
              <a:spcPct val="0"/>
            </a:spcBef>
            <a:spcAft>
              <a:spcPts val="600"/>
            </a:spcAft>
          </a:pPr>
          <a:r>
            <a:rPr lang="nl-NL" sz="2400" kern="1200" dirty="0" smtClean="0"/>
            <a:t>* Concretiseren</a:t>
          </a:r>
          <a:endParaRPr lang="nl-NL" sz="2400" kern="1200" dirty="0"/>
        </a:p>
      </dsp:txBody>
      <dsp:txXfrm>
        <a:off x="7533335" y="2968290"/>
        <a:ext cx="3227649" cy="1440258"/>
      </dsp:txXfrm>
    </dsp:sp>
    <dsp:sp modelId="{5DB4FDE3-9BA6-4DFD-97EC-EAFE69A3BB2A}">
      <dsp:nvSpPr>
        <dsp:cNvPr id="0" name=""/>
        <dsp:cNvSpPr/>
      </dsp:nvSpPr>
      <dsp:spPr>
        <a:xfrm>
          <a:off x="9736919" y="1257261"/>
          <a:ext cx="866851" cy="866851"/>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27A301-B284-4981-99DB-62AF54946E17}">
      <dsp:nvSpPr>
        <dsp:cNvPr id="0" name=""/>
        <dsp:cNvSpPr/>
      </dsp:nvSpPr>
      <dsp:spPr>
        <a:xfrm>
          <a:off x="9875380" y="2894409"/>
          <a:ext cx="2194560" cy="196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9326" tIns="0" rIns="0" bIns="0" numCol="1" spcCol="1270" anchor="t" anchorCtr="0">
          <a:noAutofit/>
        </a:bodyPr>
        <a:lstStyle/>
        <a:p>
          <a:pPr lvl="0" algn="l" defTabSz="1066800">
            <a:lnSpc>
              <a:spcPct val="90000"/>
            </a:lnSpc>
            <a:spcBef>
              <a:spcPct val="0"/>
            </a:spcBef>
            <a:spcAft>
              <a:spcPts val="600"/>
            </a:spcAft>
          </a:pPr>
          <a:r>
            <a:rPr lang="nl-NL" sz="2400" b="1" kern="1200" dirty="0" smtClean="0"/>
            <a:t>Uitvoeren</a:t>
          </a:r>
        </a:p>
        <a:p>
          <a:pPr lvl="0" algn="l" defTabSz="1066800">
            <a:lnSpc>
              <a:spcPct val="90000"/>
            </a:lnSpc>
            <a:spcBef>
              <a:spcPct val="0"/>
            </a:spcBef>
            <a:spcAft>
              <a:spcPts val="600"/>
            </a:spcAft>
          </a:pPr>
          <a:r>
            <a:rPr lang="nl-NL" sz="2400" kern="1200" dirty="0" smtClean="0"/>
            <a:t>* En vernieuwen</a:t>
          </a:r>
          <a:endParaRPr lang="nl-NL" sz="2400" kern="1200" dirty="0"/>
        </a:p>
      </dsp:txBody>
      <dsp:txXfrm>
        <a:off x="9875380" y="2894409"/>
        <a:ext cx="2194560" cy="196710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A9CBE-21FE-45CB-86D8-E79B87092A0B}">
      <dsp:nvSpPr>
        <dsp:cNvPr id="0" name=""/>
        <dsp:cNvSpPr/>
      </dsp:nvSpPr>
      <dsp:spPr>
        <a:xfrm rot="10800000">
          <a:off x="0" y="0"/>
          <a:ext cx="8568952" cy="1464162"/>
        </a:xfrm>
        <a:prstGeom prst="trapezoid">
          <a:avLst>
            <a:gd name="adj" fmla="val 97541"/>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nl-NL" sz="4400" kern="1200" dirty="0">
              <a:solidFill>
                <a:srgbClr val="B1C800"/>
              </a:solidFill>
            </a:rPr>
            <a:t>Algemene vergadering</a:t>
          </a:r>
        </a:p>
      </dsp:txBody>
      <dsp:txXfrm rot="-10800000">
        <a:off x="1499566" y="0"/>
        <a:ext cx="5569818" cy="1464162"/>
      </dsp:txXfrm>
    </dsp:sp>
    <dsp:sp modelId="{29ABC3DE-004B-4CCE-8654-A8D6CFBFB00A}">
      <dsp:nvSpPr>
        <dsp:cNvPr id="0" name=""/>
        <dsp:cNvSpPr/>
      </dsp:nvSpPr>
      <dsp:spPr>
        <a:xfrm rot="10800000">
          <a:off x="1428158" y="1464162"/>
          <a:ext cx="5712634" cy="1464162"/>
        </a:xfrm>
        <a:prstGeom prst="trapezoid">
          <a:avLst>
            <a:gd name="adj" fmla="val 97541"/>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nl-NL" sz="4400" kern="1200" dirty="0">
              <a:solidFill>
                <a:srgbClr val="B1C800"/>
              </a:solidFill>
            </a:rPr>
            <a:t>Raad van Bestuur</a:t>
          </a:r>
        </a:p>
      </dsp:txBody>
      <dsp:txXfrm rot="-10800000">
        <a:off x="2427869" y="1464162"/>
        <a:ext cx="3713212" cy="1464162"/>
      </dsp:txXfrm>
    </dsp:sp>
    <dsp:sp modelId="{09BAA6B0-97AB-48D7-804B-00B4FCD3EE2A}">
      <dsp:nvSpPr>
        <dsp:cNvPr id="0" name=""/>
        <dsp:cNvSpPr/>
      </dsp:nvSpPr>
      <dsp:spPr>
        <a:xfrm rot="10800000">
          <a:off x="2856317" y="2928325"/>
          <a:ext cx="2856317" cy="1464162"/>
        </a:xfrm>
        <a:prstGeom prst="trapezoid">
          <a:avLst>
            <a:gd name="adj" fmla="val 97541"/>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nl-NL" sz="4400" kern="1200" dirty="0">
              <a:solidFill>
                <a:srgbClr val="B1C800"/>
              </a:solidFill>
            </a:rPr>
            <a:t>Dagelijks</a:t>
          </a:r>
        </a:p>
        <a:p>
          <a:pPr lvl="0" algn="ctr" defTabSz="1955800">
            <a:lnSpc>
              <a:spcPct val="90000"/>
            </a:lnSpc>
            <a:spcBef>
              <a:spcPct val="0"/>
            </a:spcBef>
            <a:spcAft>
              <a:spcPct val="35000"/>
            </a:spcAft>
          </a:pPr>
          <a:r>
            <a:rPr lang="nl-NL" sz="4400" kern="1200" dirty="0">
              <a:solidFill>
                <a:srgbClr val="B1C800"/>
              </a:solidFill>
            </a:rPr>
            <a:t> Bestuur</a:t>
          </a:r>
        </a:p>
      </dsp:txBody>
      <dsp:txXfrm rot="-10800000">
        <a:off x="2856317" y="2928325"/>
        <a:ext cx="2856317" cy="14641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FDE67-91FE-4815-998D-F6E004D9953C}">
      <dsp:nvSpPr>
        <dsp:cNvPr id="0" name=""/>
        <dsp:cNvSpPr/>
      </dsp:nvSpPr>
      <dsp:spPr>
        <a:xfrm rot="10800000">
          <a:off x="0" y="0"/>
          <a:ext cx="2816289" cy="611227"/>
        </a:xfrm>
        <a:prstGeom prst="trapezoid">
          <a:avLst>
            <a:gd name="adj" fmla="val 76793"/>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l-NL" sz="1600" b="1" kern="1200" dirty="0" smtClean="0">
              <a:solidFill>
                <a:srgbClr val="B1C800"/>
              </a:solidFill>
            </a:rPr>
            <a:t>Volgers</a:t>
          </a:r>
          <a:endParaRPr lang="nl-NL" sz="1600" b="1" kern="1200" dirty="0">
            <a:solidFill>
              <a:srgbClr val="B1C800"/>
            </a:solidFill>
          </a:endParaRPr>
        </a:p>
      </dsp:txBody>
      <dsp:txXfrm rot="-10800000">
        <a:off x="492850" y="0"/>
        <a:ext cx="1830587" cy="611227"/>
      </dsp:txXfrm>
    </dsp:sp>
    <dsp:sp modelId="{0094AE9A-AF01-4264-A7B1-4CA278C8DFA1}">
      <dsp:nvSpPr>
        <dsp:cNvPr id="0" name=""/>
        <dsp:cNvSpPr/>
      </dsp:nvSpPr>
      <dsp:spPr>
        <a:xfrm rot="10800000">
          <a:off x="469381" y="611227"/>
          <a:ext cx="1877525" cy="611227"/>
        </a:xfrm>
        <a:prstGeom prst="trapezoid">
          <a:avLst>
            <a:gd name="adj" fmla="val 76793"/>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l-NL" sz="1600" b="1" kern="1200" dirty="0" smtClean="0">
              <a:solidFill>
                <a:srgbClr val="B1C800"/>
              </a:solidFill>
            </a:rPr>
            <a:t>Bondgenoten</a:t>
          </a:r>
          <a:endParaRPr lang="nl-NL" sz="1600" b="1" kern="1200" dirty="0">
            <a:solidFill>
              <a:srgbClr val="B1C800"/>
            </a:solidFill>
          </a:endParaRPr>
        </a:p>
      </dsp:txBody>
      <dsp:txXfrm rot="-10800000">
        <a:off x="797948" y="611227"/>
        <a:ext cx="1220391" cy="611227"/>
      </dsp:txXfrm>
    </dsp:sp>
    <dsp:sp modelId="{9E82C271-09F7-4024-8F50-C2DA6ECDA87A}">
      <dsp:nvSpPr>
        <dsp:cNvPr id="0" name=""/>
        <dsp:cNvSpPr/>
      </dsp:nvSpPr>
      <dsp:spPr>
        <a:xfrm rot="10800000">
          <a:off x="938763" y="1222454"/>
          <a:ext cx="938762" cy="611227"/>
        </a:xfrm>
        <a:prstGeom prst="trapezoid">
          <a:avLst>
            <a:gd name="adj" fmla="val 76793"/>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l-NL" sz="1600" b="1" kern="1200" dirty="0" smtClean="0">
              <a:solidFill>
                <a:srgbClr val="B1C800"/>
              </a:solidFill>
            </a:rPr>
            <a:t>Trekkers</a:t>
          </a:r>
          <a:endParaRPr lang="nl-NL" sz="1600" b="1" kern="1200" dirty="0">
            <a:solidFill>
              <a:srgbClr val="B1C800"/>
            </a:solidFill>
          </a:endParaRPr>
        </a:p>
      </dsp:txBody>
      <dsp:txXfrm rot="-10800000">
        <a:off x="938763" y="1222454"/>
        <a:ext cx="938762" cy="6112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FDE67-91FE-4815-998D-F6E004D9953C}">
      <dsp:nvSpPr>
        <dsp:cNvPr id="0" name=""/>
        <dsp:cNvSpPr/>
      </dsp:nvSpPr>
      <dsp:spPr>
        <a:xfrm rot="10800000">
          <a:off x="0" y="9687"/>
          <a:ext cx="2816289" cy="611227"/>
        </a:xfrm>
        <a:prstGeom prst="trapezoid">
          <a:avLst>
            <a:gd name="adj" fmla="val 76793"/>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l-NL" sz="1600" b="1" kern="1200" dirty="0" smtClean="0">
              <a:solidFill>
                <a:srgbClr val="B1C800"/>
              </a:solidFill>
            </a:rPr>
            <a:t>Volgers</a:t>
          </a:r>
          <a:endParaRPr lang="nl-NL" sz="1600" b="1" kern="1200" dirty="0">
            <a:solidFill>
              <a:srgbClr val="B1C800"/>
            </a:solidFill>
          </a:endParaRPr>
        </a:p>
      </dsp:txBody>
      <dsp:txXfrm rot="-10800000">
        <a:off x="492850" y="9687"/>
        <a:ext cx="1830587" cy="611227"/>
      </dsp:txXfrm>
    </dsp:sp>
    <dsp:sp modelId="{0094AE9A-AF01-4264-A7B1-4CA278C8DFA1}">
      <dsp:nvSpPr>
        <dsp:cNvPr id="0" name=""/>
        <dsp:cNvSpPr/>
      </dsp:nvSpPr>
      <dsp:spPr>
        <a:xfrm rot="10800000">
          <a:off x="469381" y="611227"/>
          <a:ext cx="1877525" cy="611227"/>
        </a:xfrm>
        <a:prstGeom prst="trapezoid">
          <a:avLst>
            <a:gd name="adj" fmla="val 76793"/>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l-NL" sz="1600" b="1" kern="1200" dirty="0" smtClean="0">
              <a:solidFill>
                <a:srgbClr val="B1C800"/>
              </a:solidFill>
            </a:rPr>
            <a:t>Bondgenoten</a:t>
          </a:r>
          <a:endParaRPr lang="nl-NL" sz="1600" b="1" kern="1200" dirty="0">
            <a:solidFill>
              <a:srgbClr val="B1C800"/>
            </a:solidFill>
          </a:endParaRPr>
        </a:p>
      </dsp:txBody>
      <dsp:txXfrm rot="-10800000">
        <a:off x="797948" y="611227"/>
        <a:ext cx="1220391" cy="611227"/>
      </dsp:txXfrm>
    </dsp:sp>
    <dsp:sp modelId="{9E82C271-09F7-4024-8F50-C2DA6ECDA87A}">
      <dsp:nvSpPr>
        <dsp:cNvPr id="0" name=""/>
        <dsp:cNvSpPr/>
      </dsp:nvSpPr>
      <dsp:spPr>
        <a:xfrm rot="10800000">
          <a:off x="938763" y="1222454"/>
          <a:ext cx="938762" cy="611227"/>
        </a:xfrm>
        <a:prstGeom prst="trapezoid">
          <a:avLst>
            <a:gd name="adj" fmla="val 76793"/>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l-NL" sz="1600" b="1" kern="1200" dirty="0" smtClean="0">
              <a:solidFill>
                <a:srgbClr val="B1C800"/>
              </a:solidFill>
            </a:rPr>
            <a:t>Trekkers</a:t>
          </a:r>
          <a:endParaRPr lang="nl-NL" sz="1600" b="1" kern="1200" dirty="0">
            <a:solidFill>
              <a:srgbClr val="B1C800"/>
            </a:solidFill>
          </a:endParaRPr>
        </a:p>
      </dsp:txBody>
      <dsp:txXfrm rot="-10800000">
        <a:off x="938763" y="1222454"/>
        <a:ext cx="938762" cy="6112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2E59E-0905-40E1-8726-F952A14C668B}">
      <dsp:nvSpPr>
        <dsp:cNvPr id="0" name=""/>
        <dsp:cNvSpPr/>
      </dsp:nvSpPr>
      <dsp:spPr>
        <a:xfrm>
          <a:off x="0" y="0"/>
          <a:ext cx="11308457" cy="6858000"/>
        </a:xfrm>
        <a:prstGeom prst="swooshArrow">
          <a:avLst>
            <a:gd name="adj1" fmla="val 25000"/>
            <a:gd name="adj2" fmla="val 25000"/>
          </a:avLst>
        </a:prstGeom>
        <a:solidFill>
          <a:srgbClr val="B1C800"/>
        </a:solidFill>
        <a:ln>
          <a:noFill/>
        </a:ln>
        <a:effectLst/>
      </dsp:spPr>
      <dsp:style>
        <a:lnRef idx="0">
          <a:scrgbClr r="0" g="0" b="0"/>
        </a:lnRef>
        <a:fillRef idx="1">
          <a:scrgbClr r="0" g="0" b="0"/>
        </a:fillRef>
        <a:effectRef idx="0">
          <a:scrgbClr r="0" g="0" b="0"/>
        </a:effectRef>
        <a:fontRef idx="minor"/>
      </dsp:style>
    </dsp:sp>
    <dsp:sp modelId="{849D509C-C977-4C0D-9037-C44AFED4706F}">
      <dsp:nvSpPr>
        <dsp:cNvPr id="0" name=""/>
        <dsp:cNvSpPr/>
      </dsp:nvSpPr>
      <dsp:spPr>
        <a:xfrm>
          <a:off x="1579138" y="4791570"/>
          <a:ext cx="252374" cy="252374"/>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AED4F3-08F3-4100-9198-38DE9B3D9F47}">
      <dsp:nvSpPr>
        <dsp:cNvPr id="0" name=""/>
        <dsp:cNvSpPr/>
      </dsp:nvSpPr>
      <dsp:spPr>
        <a:xfrm>
          <a:off x="1145532" y="5462171"/>
          <a:ext cx="9672885" cy="1116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728" tIns="0" rIns="0" bIns="0" numCol="1" spcCol="1270" anchor="t" anchorCtr="0">
          <a:noAutofit/>
        </a:bodyPr>
        <a:lstStyle/>
        <a:p>
          <a:pPr lvl="0" algn="l" defTabSz="1422400">
            <a:lnSpc>
              <a:spcPct val="90000"/>
            </a:lnSpc>
            <a:spcBef>
              <a:spcPct val="0"/>
            </a:spcBef>
            <a:spcAft>
              <a:spcPts val="600"/>
            </a:spcAft>
          </a:pPr>
          <a:r>
            <a:rPr lang="nl-NL" sz="3200" b="1" kern="1200" dirty="0" smtClean="0"/>
            <a:t>Verkennen</a:t>
          </a:r>
        </a:p>
        <a:p>
          <a:pPr lvl="0" algn="l" defTabSz="1422400">
            <a:lnSpc>
              <a:spcPct val="90000"/>
            </a:lnSpc>
            <a:spcBef>
              <a:spcPct val="0"/>
            </a:spcBef>
            <a:spcAft>
              <a:spcPts val="600"/>
            </a:spcAft>
          </a:pPr>
          <a:r>
            <a:rPr lang="nl-NL" sz="3200" kern="1200" dirty="0" smtClean="0"/>
            <a:t>* Open gesprek(ken) zonder verwachtingen</a:t>
          </a:r>
          <a:endParaRPr lang="nl-NL" sz="3200" kern="1200" dirty="0"/>
        </a:p>
      </dsp:txBody>
      <dsp:txXfrm>
        <a:off x="1145532" y="5462171"/>
        <a:ext cx="9672885" cy="1116427"/>
      </dsp:txXfrm>
    </dsp:sp>
    <dsp:sp modelId="{07E3D912-CE7B-40D7-AA47-25126A6B1769}">
      <dsp:nvSpPr>
        <dsp:cNvPr id="0" name=""/>
        <dsp:cNvSpPr/>
      </dsp:nvSpPr>
      <dsp:spPr>
        <a:xfrm>
          <a:off x="3229595" y="3502647"/>
          <a:ext cx="395020" cy="395020"/>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D5916C-179B-4E29-9596-C664D8B152D6}">
      <dsp:nvSpPr>
        <dsp:cNvPr id="0" name=""/>
        <dsp:cNvSpPr/>
      </dsp:nvSpPr>
      <dsp:spPr>
        <a:xfrm>
          <a:off x="3281624" y="4496038"/>
          <a:ext cx="5006332" cy="1382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313" tIns="0" rIns="0" bIns="0" numCol="1" spcCol="1270" anchor="t" anchorCtr="0">
          <a:noAutofit/>
        </a:bodyPr>
        <a:lstStyle/>
        <a:p>
          <a:pPr lvl="0" algn="l" defTabSz="1377950">
            <a:lnSpc>
              <a:spcPct val="90000"/>
            </a:lnSpc>
            <a:spcBef>
              <a:spcPct val="0"/>
            </a:spcBef>
            <a:spcAft>
              <a:spcPts val="600"/>
            </a:spcAft>
          </a:pPr>
          <a:r>
            <a:rPr lang="nl-NL" sz="3100" b="1" kern="1200" dirty="0" smtClean="0"/>
            <a:t>Delen</a:t>
          </a:r>
        </a:p>
        <a:p>
          <a:pPr lvl="0" algn="l" defTabSz="1377950">
            <a:lnSpc>
              <a:spcPct val="90000"/>
            </a:lnSpc>
            <a:spcBef>
              <a:spcPct val="0"/>
            </a:spcBef>
            <a:spcAft>
              <a:spcPts val="600"/>
            </a:spcAft>
          </a:pPr>
          <a:r>
            <a:rPr lang="nl-NL" sz="2800" kern="1200" dirty="0" smtClean="0"/>
            <a:t>* Ambities samen leggen</a:t>
          </a:r>
          <a:endParaRPr lang="nl-NL" sz="2800" kern="1200" dirty="0"/>
        </a:p>
      </dsp:txBody>
      <dsp:txXfrm>
        <a:off x="3281624" y="4496038"/>
        <a:ext cx="5006332" cy="1382786"/>
      </dsp:txXfrm>
    </dsp:sp>
    <dsp:sp modelId="{74867B70-C232-4D32-AEE7-400B92A8527E}">
      <dsp:nvSpPr>
        <dsp:cNvPr id="0" name=""/>
        <dsp:cNvSpPr/>
      </dsp:nvSpPr>
      <dsp:spPr>
        <a:xfrm>
          <a:off x="5241452" y="2479811"/>
          <a:ext cx="526694" cy="526694"/>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1E7459-4E1E-4758-964B-B11A465A3198}">
      <dsp:nvSpPr>
        <dsp:cNvPr id="0" name=""/>
        <dsp:cNvSpPr/>
      </dsp:nvSpPr>
      <dsp:spPr>
        <a:xfrm>
          <a:off x="4932889" y="3449965"/>
          <a:ext cx="3269404" cy="1587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084" tIns="0" rIns="0" bIns="0" numCol="1" spcCol="1270" anchor="t" anchorCtr="0">
          <a:noAutofit/>
        </a:bodyPr>
        <a:lstStyle/>
        <a:p>
          <a:pPr lvl="0" algn="l" defTabSz="1244600">
            <a:lnSpc>
              <a:spcPct val="90000"/>
            </a:lnSpc>
            <a:spcBef>
              <a:spcPct val="0"/>
            </a:spcBef>
            <a:spcAft>
              <a:spcPts val="600"/>
            </a:spcAft>
          </a:pPr>
          <a:r>
            <a:rPr lang="nl-NL" sz="2800" b="1" kern="1200" dirty="0" smtClean="0"/>
            <a:t>Overeenkomen</a:t>
          </a:r>
        </a:p>
        <a:p>
          <a:pPr lvl="0" algn="l" defTabSz="1244600">
            <a:lnSpc>
              <a:spcPct val="90000"/>
            </a:lnSpc>
            <a:spcBef>
              <a:spcPct val="0"/>
            </a:spcBef>
            <a:spcAft>
              <a:spcPts val="600"/>
            </a:spcAft>
          </a:pPr>
          <a:r>
            <a:rPr lang="nl-NL" sz="2800" kern="1200" dirty="0" smtClean="0"/>
            <a:t>* Onderhandelen</a:t>
          </a:r>
        </a:p>
        <a:p>
          <a:pPr lvl="0" algn="l" defTabSz="1244600">
            <a:lnSpc>
              <a:spcPct val="90000"/>
            </a:lnSpc>
            <a:spcBef>
              <a:spcPct val="0"/>
            </a:spcBef>
            <a:spcAft>
              <a:spcPts val="600"/>
            </a:spcAft>
          </a:pPr>
          <a:r>
            <a:rPr lang="nl-NL" sz="2800" kern="1200" dirty="0" smtClean="0"/>
            <a:t>* Delen van regie</a:t>
          </a:r>
          <a:endParaRPr lang="nl-NL" sz="2800" kern="1200" dirty="0"/>
        </a:p>
      </dsp:txBody>
      <dsp:txXfrm>
        <a:off x="4932889" y="3449965"/>
        <a:ext cx="3269404" cy="1587003"/>
      </dsp:txXfrm>
    </dsp:sp>
    <dsp:sp modelId="{76DC5E36-B8CD-400A-B858-DAD9A168D248}">
      <dsp:nvSpPr>
        <dsp:cNvPr id="0" name=""/>
        <dsp:cNvSpPr/>
      </dsp:nvSpPr>
      <dsp:spPr>
        <a:xfrm>
          <a:off x="7476390" y="1704534"/>
          <a:ext cx="680313" cy="680313"/>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DC792F-6A81-42E6-9F51-B9DAC51FAFB9}">
      <dsp:nvSpPr>
        <dsp:cNvPr id="0" name=""/>
        <dsp:cNvSpPr/>
      </dsp:nvSpPr>
      <dsp:spPr>
        <a:xfrm>
          <a:off x="7282753" y="2874325"/>
          <a:ext cx="3227649" cy="1440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484" tIns="0" rIns="0" bIns="0" numCol="1" spcCol="1270" anchor="t" anchorCtr="0">
          <a:noAutofit/>
        </a:bodyPr>
        <a:lstStyle/>
        <a:p>
          <a:pPr lvl="0" algn="l" defTabSz="1066800">
            <a:lnSpc>
              <a:spcPct val="90000"/>
            </a:lnSpc>
            <a:spcBef>
              <a:spcPct val="0"/>
            </a:spcBef>
            <a:spcAft>
              <a:spcPts val="600"/>
            </a:spcAft>
          </a:pPr>
          <a:r>
            <a:rPr lang="nl-NL" sz="2400" b="1" kern="1200" dirty="0" smtClean="0"/>
            <a:t>Vormgeven</a:t>
          </a:r>
        </a:p>
        <a:p>
          <a:pPr lvl="0" algn="l" defTabSz="1066800">
            <a:lnSpc>
              <a:spcPct val="90000"/>
            </a:lnSpc>
            <a:spcBef>
              <a:spcPct val="0"/>
            </a:spcBef>
            <a:spcAft>
              <a:spcPts val="600"/>
            </a:spcAft>
          </a:pPr>
          <a:r>
            <a:rPr lang="nl-NL" sz="2400" kern="1200" dirty="0" smtClean="0"/>
            <a:t>* Concretiseren</a:t>
          </a:r>
          <a:endParaRPr lang="nl-NL" sz="2400" kern="1200" dirty="0"/>
        </a:p>
      </dsp:txBody>
      <dsp:txXfrm>
        <a:off x="7282753" y="2874325"/>
        <a:ext cx="3227649" cy="1440258"/>
      </dsp:txXfrm>
    </dsp:sp>
    <dsp:sp modelId="{5DB4FDE3-9BA6-4DFD-97EC-EAFE69A3BB2A}">
      <dsp:nvSpPr>
        <dsp:cNvPr id="0" name=""/>
        <dsp:cNvSpPr/>
      </dsp:nvSpPr>
      <dsp:spPr>
        <a:xfrm>
          <a:off x="9726932" y="1290002"/>
          <a:ext cx="866851" cy="866851"/>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27A301-B284-4981-99DB-62AF54946E17}">
      <dsp:nvSpPr>
        <dsp:cNvPr id="0" name=""/>
        <dsp:cNvSpPr/>
      </dsp:nvSpPr>
      <dsp:spPr>
        <a:xfrm>
          <a:off x="9470960" y="2643801"/>
          <a:ext cx="2194560" cy="196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9326" tIns="0" rIns="0" bIns="0" numCol="1" spcCol="1270" anchor="t" anchorCtr="0">
          <a:noAutofit/>
        </a:bodyPr>
        <a:lstStyle/>
        <a:p>
          <a:pPr lvl="0" algn="l" defTabSz="1066800">
            <a:lnSpc>
              <a:spcPct val="90000"/>
            </a:lnSpc>
            <a:spcBef>
              <a:spcPct val="0"/>
            </a:spcBef>
            <a:spcAft>
              <a:spcPts val="600"/>
            </a:spcAft>
          </a:pPr>
          <a:r>
            <a:rPr lang="nl-NL" sz="2400" b="1" kern="1200" dirty="0" smtClean="0"/>
            <a:t>Uitvoeren</a:t>
          </a:r>
        </a:p>
        <a:p>
          <a:pPr lvl="0" algn="l" defTabSz="1066800">
            <a:lnSpc>
              <a:spcPct val="90000"/>
            </a:lnSpc>
            <a:spcBef>
              <a:spcPct val="0"/>
            </a:spcBef>
            <a:spcAft>
              <a:spcPts val="600"/>
            </a:spcAft>
          </a:pPr>
          <a:r>
            <a:rPr lang="nl-NL" sz="2400" kern="1200" dirty="0" smtClean="0"/>
            <a:t>* En vernieuwen</a:t>
          </a:r>
          <a:endParaRPr lang="nl-NL" sz="2400" kern="1200" dirty="0"/>
        </a:p>
      </dsp:txBody>
      <dsp:txXfrm>
        <a:off x="9470960" y="2643801"/>
        <a:ext cx="2194560" cy="19671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FDE67-91FE-4815-998D-F6E004D9953C}">
      <dsp:nvSpPr>
        <dsp:cNvPr id="0" name=""/>
        <dsp:cNvSpPr/>
      </dsp:nvSpPr>
      <dsp:spPr>
        <a:xfrm rot="10800000">
          <a:off x="0" y="0"/>
          <a:ext cx="5361991" cy="611227"/>
        </a:xfrm>
        <a:prstGeom prst="trapezoid">
          <a:avLst>
            <a:gd name="adj" fmla="val 146208"/>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nl-NL" sz="3100" b="1" kern="1200" dirty="0" smtClean="0">
              <a:solidFill>
                <a:srgbClr val="B1C800"/>
              </a:solidFill>
            </a:rPr>
            <a:t>Volgers</a:t>
          </a:r>
          <a:endParaRPr lang="nl-NL" sz="3100" b="1" kern="1200" dirty="0">
            <a:solidFill>
              <a:srgbClr val="B1C800"/>
            </a:solidFill>
          </a:endParaRPr>
        </a:p>
      </dsp:txBody>
      <dsp:txXfrm rot="-10800000">
        <a:off x="938348" y="0"/>
        <a:ext cx="3485294" cy="611227"/>
      </dsp:txXfrm>
    </dsp:sp>
    <dsp:sp modelId="{0094AE9A-AF01-4264-A7B1-4CA278C8DFA1}">
      <dsp:nvSpPr>
        <dsp:cNvPr id="0" name=""/>
        <dsp:cNvSpPr/>
      </dsp:nvSpPr>
      <dsp:spPr>
        <a:xfrm rot="10800000">
          <a:off x="893665" y="611227"/>
          <a:ext cx="3574660" cy="611227"/>
        </a:xfrm>
        <a:prstGeom prst="trapezoid">
          <a:avLst>
            <a:gd name="adj" fmla="val 146208"/>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nl-NL" sz="3100" b="1" kern="1200" dirty="0" smtClean="0">
              <a:solidFill>
                <a:srgbClr val="B1C800"/>
              </a:solidFill>
            </a:rPr>
            <a:t>Bondgenoten</a:t>
          </a:r>
          <a:endParaRPr lang="nl-NL" sz="3100" b="1" kern="1200" dirty="0">
            <a:solidFill>
              <a:srgbClr val="B1C800"/>
            </a:solidFill>
          </a:endParaRPr>
        </a:p>
      </dsp:txBody>
      <dsp:txXfrm rot="-10800000">
        <a:off x="1519230" y="611227"/>
        <a:ext cx="2323529" cy="611227"/>
      </dsp:txXfrm>
    </dsp:sp>
    <dsp:sp modelId="{9E82C271-09F7-4024-8F50-C2DA6ECDA87A}">
      <dsp:nvSpPr>
        <dsp:cNvPr id="0" name=""/>
        <dsp:cNvSpPr/>
      </dsp:nvSpPr>
      <dsp:spPr>
        <a:xfrm rot="10800000">
          <a:off x="1787330" y="1222454"/>
          <a:ext cx="1787330" cy="611227"/>
        </a:xfrm>
        <a:prstGeom prst="trapezoid">
          <a:avLst>
            <a:gd name="adj" fmla="val 146208"/>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nl-NL" sz="3100" b="1" kern="1200" dirty="0" smtClean="0">
              <a:solidFill>
                <a:srgbClr val="B1C800"/>
              </a:solidFill>
            </a:rPr>
            <a:t>Trekkers</a:t>
          </a:r>
          <a:endParaRPr lang="nl-NL" sz="3100" b="1" kern="1200" dirty="0">
            <a:solidFill>
              <a:srgbClr val="B1C800"/>
            </a:solidFill>
          </a:endParaRPr>
        </a:p>
      </dsp:txBody>
      <dsp:txXfrm rot="-10800000">
        <a:off x="1787330" y="1222454"/>
        <a:ext cx="1787330" cy="6112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FDE67-91FE-4815-998D-F6E004D9953C}">
      <dsp:nvSpPr>
        <dsp:cNvPr id="0" name=""/>
        <dsp:cNvSpPr/>
      </dsp:nvSpPr>
      <dsp:spPr>
        <a:xfrm rot="10800000">
          <a:off x="0" y="0"/>
          <a:ext cx="2816289" cy="611227"/>
        </a:xfrm>
        <a:prstGeom prst="trapezoid">
          <a:avLst>
            <a:gd name="adj" fmla="val 76793"/>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l-NL" sz="1600" b="1" kern="1200" dirty="0" smtClean="0">
              <a:solidFill>
                <a:srgbClr val="B1C800"/>
              </a:solidFill>
            </a:rPr>
            <a:t>Volgers</a:t>
          </a:r>
          <a:endParaRPr lang="nl-NL" sz="1600" b="1" kern="1200" dirty="0">
            <a:solidFill>
              <a:srgbClr val="B1C800"/>
            </a:solidFill>
          </a:endParaRPr>
        </a:p>
      </dsp:txBody>
      <dsp:txXfrm rot="-10800000">
        <a:off x="492850" y="0"/>
        <a:ext cx="1830587" cy="611227"/>
      </dsp:txXfrm>
    </dsp:sp>
    <dsp:sp modelId="{0094AE9A-AF01-4264-A7B1-4CA278C8DFA1}">
      <dsp:nvSpPr>
        <dsp:cNvPr id="0" name=""/>
        <dsp:cNvSpPr/>
      </dsp:nvSpPr>
      <dsp:spPr>
        <a:xfrm rot="10800000">
          <a:off x="469381" y="611227"/>
          <a:ext cx="1877525" cy="611227"/>
        </a:xfrm>
        <a:prstGeom prst="trapezoid">
          <a:avLst>
            <a:gd name="adj" fmla="val 76793"/>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l-NL" sz="1600" b="1" kern="1200" dirty="0" smtClean="0">
              <a:solidFill>
                <a:srgbClr val="B1C800"/>
              </a:solidFill>
            </a:rPr>
            <a:t>Bondgenoten</a:t>
          </a:r>
          <a:endParaRPr lang="nl-NL" sz="1600" b="1" kern="1200" dirty="0">
            <a:solidFill>
              <a:srgbClr val="B1C800"/>
            </a:solidFill>
          </a:endParaRPr>
        </a:p>
      </dsp:txBody>
      <dsp:txXfrm rot="-10800000">
        <a:off x="797948" y="611227"/>
        <a:ext cx="1220391" cy="611227"/>
      </dsp:txXfrm>
    </dsp:sp>
    <dsp:sp modelId="{9E82C271-09F7-4024-8F50-C2DA6ECDA87A}">
      <dsp:nvSpPr>
        <dsp:cNvPr id="0" name=""/>
        <dsp:cNvSpPr/>
      </dsp:nvSpPr>
      <dsp:spPr>
        <a:xfrm rot="10800000">
          <a:off x="938763" y="1222454"/>
          <a:ext cx="938762" cy="611227"/>
        </a:xfrm>
        <a:prstGeom prst="trapezoid">
          <a:avLst>
            <a:gd name="adj" fmla="val 76793"/>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l-NL" sz="1600" b="1" kern="1200" dirty="0" smtClean="0">
              <a:solidFill>
                <a:srgbClr val="B1C800"/>
              </a:solidFill>
            </a:rPr>
            <a:t>Trekkers</a:t>
          </a:r>
          <a:endParaRPr lang="nl-NL" sz="1600" b="1" kern="1200" dirty="0">
            <a:solidFill>
              <a:srgbClr val="B1C800"/>
            </a:solidFill>
          </a:endParaRPr>
        </a:p>
      </dsp:txBody>
      <dsp:txXfrm rot="-10800000">
        <a:off x="938763" y="1222454"/>
        <a:ext cx="938762" cy="6112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FDE67-91FE-4815-998D-F6E004D9953C}">
      <dsp:nvSpPr>
        <dsp:cNvPr id="0" name=""/>
        <dsp:cNvSpPr/>
      </dsp:nvSpPr>
      <dsp:spPr>
        <a:xfrm rot="10800000">
          <a:off x="0" y="9687"/>
          <a:ext cx="2816289" cy="611227"/>
        </a:xfrm>
        <a:prstGeom prst="trapezoid">
          <a:avLst>
            <a:gd name="adj" fmla="val 76793"/>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l-NL" sz="1600" b="1" kern="1200" dirty="0" smtClean="0">
              <a:solidFill>
                <a:srgbClr val="B1C800"/>
              </a:solidFill>
            </a:rPr>
            <a:t>Volgers</a:t>
          </a:r>
          <a:endParaRPr lang="nl-NL" sz="1600" b="1" kern="1200" dirty="0">
            <a:solidFill>
              <a:srgbClr val="B1C800"/>
            </a:solidFill>
          </a:endParaRPr>
        </a:p>
      </dsp:txBody>
      <dsp:txXfrm rot="-10800000">
        <a:off x="492850" y="9687"/>
        <a:ext cx="1830587" cy="611227"/>
      </dsp:txXfrm>
    </dsp:sp>
    <dsp:sp modelId="{0094AE9A-AF01-4264-A7B1-4CA278C8DFA1}">
      <dsp:nvSpPr>
        <dsp:cNvPr id="0" name=""/>
        <dsp:cNvSpPr/>
      </dsp:nvSpPr>
      <dsp:spPr>
        <a:xfrm rot="10800000">
          <a:off x="469381" y="611227"/>
          <a:ext cx="1877525" cy="611227"/>
        </a:xfrm>
        <a:prstGeom prst="trapezoid">
          <a:avLst>
            <a:gd name="adj" fmla="val 76793"/>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l-NL" sz="1600" b="1" kern="1200" dirty="0" smtClean="0">
              <a:solidFill>
                <a:srgbClr val="B1C800"/>
              </a:solidFill>
            </a:rPr>
            <a:t>Bondgenoten</a:t>
          </a:r>
          <a:endParaRPr lang="nl-NL" sz="1600" b="1" kern="1200" dirty="0">
            <a:solidFill>
              <a:srgbClr val="B1C800"/>
            </a:solidFill>
          </a:endParaRPr>
        </a:p>
      </dsp:txBody>
      <dsp:txXfrm rot="-10800000">
        <a:off x="797948" y="611227"/>
        <a:ext cx="1220391" cy="611227"/>
      </dsp:txXfrm>
    </dsp:sp>
    <dsp:sp modelId="{9E82C271-09F7-4024-8F50-C2DA6ECDA87A}">
      <dsp:nvSpPr>
        <dsp:cNvPr id="0" name=""/>
        <dsp:cNvSpPr/>
      </dsp:nvSpPr>
      <dsp:spPr>
        <a:xfrm rot="10800000">
          <a:off x="938763" y="1222454"/>
          <a:ext cx="938762" cy="611227"/>
        </a:xfrm>
        <a:prstGeom prst="trapezoid">
          <a:avLst>
            <a:gd name="adj" fmla="val 76793"/>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l-NL" sz="1600" b="1" kern="1200" dirty="0" smtClean="0">
              <a:solidFill>
                <a:srgbClr val="B1C800"/>
              </a:solidFill>
            </a:rPr>
            <a:t>Trekkers</a:t>
          </a:r>
          <a:endParaRPr lang="nl-NL" sz="1600" b="1" kern="1200" dirty="0">
            <a:solidFill>
              <a:srgbClr val="B1C800"/>
            </a:solidFill>
          </a:endParaRPr>
        </a:p>
      </dsp:txBody>
      <dsp:txXfrm rot="-10800000">
        <a:off x="938763" y="1222454"/>
        <a:ext cx="938762" cy="6112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FDE67-91FE-4815-998D-F6E004D9953C}">
      <dsp:nvSpPr>
        <dsp:cNvPr id="0" name=""/>
        <dsp:cNvSpPr/>
      </dsp:nvSpPr>
      <dsp:spPr>
        <a:xfrm rot="10800000">
          <a:off x="0" y="1428"/>
          <a:ext cx="4422713" cy="1133836"/>
        </a:xfrm>
        <a:prstGeom prst="trapezoid">
          <a:avLst>
            <a:gd name="adj" fmla="val 97517"/>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nl-NL" sz="4400" b="1" kern="1200" dirty="0" smtClean="0">
              <a:solidFill>
                <a:srgbClr val="B1C800"/>
              </a:solidFill>
            </a:rPr>
            <a:t>Volgers</a:t>
          </a:r>
          <a:endParaRPr lang="nl-NL" sz="4700" b="1" kern="1200" dirty="0">
            <a:solidFill>
              <a:srgbClr val="B1C800"/>
            </a:solidFill>
          </a:endParaRPr>
        </a:p>
      </dsp:txBody>
      <dsp:txXfrm rot="-10800000">
        <a:off x="773974" y="1428"/>
        <a:ext cx="2874763" cy="1133836"/>
      </dsp:txXfrm>
    </dsp:sp>
    <dsp:sp modelId="{9E82C271-09F7-4024-8F50-C2DA6ECDA87A}">
      <dsp:nvSpPr>
        <dsp:cNvPr id="0" name=""/>
        <dsp:cNvSpPr/>
      </dsp:nvSpPr>
      <dsp:spPr>
        <a:xfrm rot="10800000">
          <a:off x="1105678" y="1133836"/>
          <a:ext cx="2211356" cy="1133836"/>
        </a:xfrm>
        <a:prstGeom prst="trapezoid">
          <a:avLst>
            <a:gd name="adj" fmla="val 97517"/>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nl-NL" sz="4400" b="1" kern="1200" dirty="0" smtClean="0">
              <a:solidFill>
                <a:srgbClr val="B1C800"/>
              </a:solidFill>
            </a:rPr>
            <a:t>Trekkers</a:t>
          </a:r>
          <a:endParaRPr lang="nl-NL" sz="4700" b="1" kern="1200" dirty="0">
            <a:solidFill>
              <a:srgbClr val="B1C800"/>
            </a:solidFill>
          </a:endParaRPr>
        </a:p>
      </dsp:txBody>
      <dsp:txXfrm rot="-10800000">
        <a:off x="1105678" y="1133836"/>
        <a:ext cx="2211356" cy="11338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FDE67-91FE-4815-998D-F6E004D9953C}">
      <dsp:nvSpPr>
        <dsp:cNvPr id="0" name=""/>
        <dsp:cNvSpPr/>
      </dsp:nvSpPr>
      <dsp:spPr>
        <a:xfrm rot="10800000">
          <a:off x="0" y="0"/>
          <a:ext cx="4422713" cy="1133836"/>
        </a:xfrm>
        <a:prstGeom prst="trapezoid">
          <a:avLst>
            <a:gd name="adj" fmla="val 97517"/>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nl-NL" sz="4400" b="1" kern="1200" dirty="0" smtClean="0">
              <a:solidFill>
                <a:srgbClr val="B1C800"/>
              </a:solidFill>
            </a:rPr>
            <a:t>Volgers</a:t>
          </a:r>
          <a:endParaRPr lang="nl-NL" sz="4400" b="1" kern="1200" dirty="0">
            <a:solidFill>
              <a:srgbClr val="B1C800"/>
            </a:solidFill>
          </a:endParaRPr>
        </a:p>
      </dsp:txBody>
      <dsp:txXfrm rot="-10800000">
        <a:off x="773974" y="0"/>
        <a:ext cx="2874763" cy="1133836"/>
      </dsp:txXfrm>
    </dsp:sp>
    <dsp:sp modelId="{9E82C271-09F7-4024-8F50-C2DA6ECDA87A}">
      <dsp:nvSpPr>
        <dsp:cNvPr id="0" name=""/>
        <dsp:cNvSpPr/>
      </dsp:nvSpPr>
      <dsp:spPr>
        <a:xfrm rot="10800000">
          <a:off x="1105678" y="1133836"/>
          <a:ext cx="2211356" cy="1133836"/>
        </a:xfrm>
        <a:prstGeom prst="trapezoid">
          <a:avLst>
            <a:gd name="adj" fmla="val 97517"/>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nl-NL" sz="4400" b="1" kern="1200" dirty="0" err="1" smtClean="0">
              <a:solidFill>
                <a:srgbClr val="B1C800"/>
              </a:solidFill>
            </a:rPr>
            <a:t>Bond-genoten</a:t>
          </a:r>
          <a:endParaRPr lang="nl-NL" sz="4400" b="1" kern="1200" dirty="0">
            <a:solidFill>
              <a:srgbClr val="B1C800"/>
            </a:solidFill>
          </a:endParaRPr>
        </a:p>
      </dsp:txBody>
      <dsp:txXfrm rot="-10800000">
        <a:off x="1105678" y="1133836"/>
        <a:ext cx="2211356" cy="1133836"/>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F214A02A-CD22-4972-9092-5A5D8E9225A9}" type="datetimeFigureOut">
              <a:rPr lang="nl-BE" smtClean="0"/>
              <a:t>13/03/2019</a:t>
            </a:fld>
            <a:endParaRPr lang="nl-BE"/>
          </a:p>
        </p:txBody>
      </p:sp>
      <p:sp>
        <p:nvSpPr>
          <p:cNvPr id="4" name="Tijdelijke aanduiding voor voettekst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DC92F42A-A6F4-492C-99DA-048A9D899682}" type="slidenum">
              <a:rPr lang="nl-BE" smtClean="0"/>
              <a:t>‹nr.›</a:t>
            </a:fld>
            <a:endParaRPr lang="nl-BE"/>
          </a:p>
        </p:txBody>
      </p:sp>
    </p:spTree>
    <p:extLst>
      <p:ext uri="{BB962C8B-B14F-4D97-AF65-F5344CB8AC3E}">
        <p14:creationId xmlns:p14="http://schemas.microsoft.com/office/powerpoint/2010/main" val="153595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F2950179-C70D-447A-AD84-36168F78B71F}" type="datetimeFigureOut">
              <a:rPr lang="nl-BE" smtClean="0"/>
              <a:t>13/03/2019</a:t>
            </a:fld>
            <a:endParaRPr lang="nl-BE"/>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E4CC355C-48F8-4B55-8B5A-4A7937B77406}" type="slidenum">
              <a:rPr lang="nl-BE" smtClean="0"/>
              <a:t>‹nr.›</a:t>
            </a:fld>
            <a:endParaRPr lang="nl-BE"/>
          </a:p>
        </p:txBody>
      </p:sp>
    </p:spTree>
    <p:extLst>
      <p:ext uri="{BB962C8B-B14F-4D97-AF65-F5344CB8AC3E}">
        <p14:creationId xmlns:p14="http://schemas.microsoft.com/office/powerpoint/2010/main" val="3892184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Duurzaam samenwerken, hoe daartoe komen?</a:t>
            </a:r>
          </a:p>
          <a:p>
            <a:r>
              <a:rPr lang="nl-BE" baseline="0" dirty="0" smtClean="0"/>
              <a:t>Hoe mensen overtuigen om mee te doen?</a:t>
            </a:r>
          </a:p>
          <a:p>
            <a:r>
              <a:rPr lang="nl-BE" baseline="0" dirty="0" smtClean="0"/>
              <a:t>Wanneer als groep zeggen: we gaan ervoor?</a:t>
            </a:r>
          </a:p>
          <a:p>
            <a:endParaRPr lang="nl-BE" baseline="0" dirty="0" smtClean="0"/>
          </a:p>
          <a:p>
            <a:r>
              <a:rPr lang="nl-BE" baseline="0" dirty="0" smtClean="0"/>
              <a:t>Tekening met twee</a:t>
            </a:r>
            <a:endParaRPr lang="nl-BE" baseline="0" dirty="0"/>
          </a:p>
          <a:p>
            <a:endParaRPr lang="nl-BE" baseline="0" dirty="0"/>
          </a:p>
        </p:txBody>
      </p:sp>
      <p:sp>
        <p:nvSpPr>
          <p:cNvPr id="4" name="Tijdelijke aanduiding voor dianummer 3"/>
          <p:cNvSpPr>
            <a:spLocks noGrp="1"/>
          </p:cNvSpPr>
          <p:nvPr>
            <p:ph type="sldNum" sz="quarter" idx="10"/>
          </p:nvPr>
        </p:nvSpPr>
        <p:spPr/>
        <p:txBody>
          <a:bodyPr/>
          <a:lstStyle/>
          <a:p>
            <a:fld id="{E4CC355C-48F8-4B55-8B5A-4A7937B77406}" type="slidenum">
              <a:rPr lang="nl-BE" smtClean="0"/>
              <a:t>1</a:t>
            </a:fld>
            <a:endParaRPr lang="nl-BE"/>
          </a:p>
        </p:txBody>
      </p:sp>
    </p:spTree>
    <p:extLst>
      <p:ext uri="{BB962C8B-B14F-4D97-AF65-F5344CB8AC3E}">
        <p14:creationId xmlns:p14="http://schemas.microsoft.com/office/powerpoint/2010/main" val="2349264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baseline="0" dirty="0" smtClean="0"/>
              <a:t>Homogene &lt;-&gt;heterogene groep: </a:t>
            </a:r>
            <a:r>
              <a:rPr lang="nl-BE" b="0" baseline="0" dirty="0" smtClean="0"/>
              <a:t>voor- en nadelen:</a:t>
            </a:r>
          </a:p>
          <a:p>
            <a:pPr marL="171450" indent="-171450">
              <a:buFont typeface="Arial" panose="020B0604020202020204" pitchFamily="34" charset="0"/>
              <a:buChar char="•"/>
            </a:pPr>
            <a:r>
              <a:rPr lang="nl-BE" b="0" baseline="0" dirty="0" smtClean="0"/>
              <a:t>Heterogene: onevenwicht budgetten, maar ook in zorg. </a:t>
            </a:r>
          </a:p>
          <a:p>
            <a:pPr marL="628650" lvl="1" indent="-171450">
              <a:buFont typeface="Arial" panose="020B0604020202020204" pitchFamily="34" charset="0"/>
              <a:buChar char="•"/>
            </a:pPr>
            <a:r>
              <a:rPr lang="nl-BE" b="0" baseline="0" dirty="0" smtClean="0"/>
              <a:t>Solidariteit van mensen met hoog budget en mensen met kleinere zorgnood</a:t>
            </a:r>
          </a:p>
          <a:p>
            <a:pPr marL="171450" indent="-171450">
              <a:buFont typeface="Arial" panose="020B0604020202020204" pitchFamily="34" charset="0"/>
              <a:buChar char="•"/>
            </a:pPr>
            <a:r>
              <a:rPr lang="nl-BE" b="0" baseline="0" dirty="0" smtClean="0"/>
              <a:t>Organisatie en personeel ingewikkelder bij heterogene groepen: zorgnoden verder uiteen, verwachtingen </a:t>
            </a:r>
            <a:r>
              <a:rPr lang="nl-BE" b="0" baseline="0" dirty="0" err="1" smtClean="0"/>
              <a:t>tav</a:t>
            </a:r>
            <a:r>
              <a:rPr lang="nl-BE" b="0" baseline="0" dirty="0" smtClean="0"/>
              <a:t> begeleiders hoger?</a:t>
            </a:r>
          </a:p>
          <a:p>
            <a:pPr marL="171450" indent="-171450">
              <a:buFont typeface="Arial" panose="020B0604020202020204" pitchFamily="34" charset="0"/>
              <a:buChar char="•"/>
            </a:pPr>
            <a:r>
              <a:rPr lang="nl-BE" b="0" baseline="0" dirty="0" smtClean="0"/>
              <a:t>Passen bewoners bij elkaar? </a:t>
            </a:r>
          </a:p>
          <a:p>
            <a:pPr marL="171450" indent="-171450">
              <a:buFont typeface="Arial" panose="020B0604020202020204" pitchFamily="34" charset="0"/>
              <a:buChar char="•"/>
            </a:pPr>
            <a:r>
              <a:rPr lang="nl-BE" b="0" baseline="0" dirty="0" smtClean="0"/>
              <a:t>Homogene groepen moeilijker samen te stellen</a:t>
            </a:r>
          </a:p>
          <a:p>
            <a:endParaRPr lang="nl-BE" b="0" dirty="0"/>
          </a:p>
          <a:p>
            <a:endParaRPr lang="nl-BE" dirty="0"/>
          </a:p>
        </p:txBody>
      </p:sp>
      <p:sp>
        <p:nvSpPr>
          <p:cNvPr id="4" name="Tijdelijke aanduiding voor dianummer 3"/>
          <p:cNvSpPr>
            <a:spLocks noGrp="1"/>
          </p:cNvSpPr>
          <p:nvPr>
            <p:ph type="sldNum" sz="quarter" idx="10"/>
          </p:nvPr>
        </p:nvSpPr>
        <p:spPr/>
        <p:txBody>
          <a:bodyPr/>
          <a:lstStyle/>
          <a:p>
            <a:fld id="{E4CC355C-48F8-4B55-8B5A-4A7937B77406}" type="slidenum">
              <a:rPr lang="nl-BE" smtClean="0"/>
              <a:t>10</a:t>
            </a:fld>
            <a:endParaRPr lang="nl-BE"/>
          </a:p>
        </p:txBody>
      </p:sp>
    </p:spTree>
    <p:extLst>
      <p:ext uri="{BB962C8B-B14F-4D97-AF65-F5344CB8AC3E}">
        <p14:creationId xmlns:p14="http://schemas.microsoft.com/office/powerpoint/2010/main" val="4236666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smtClean="0"/>
              <a:t>wel</a:t>
            </a:r>
            <a:r>
              <a:rPr lang="nl-BE" dirty="0" smtClean="0"/>
              <a:t> verwachting van het gesprek duidelijk stellen en van</a:t>
            </a:r>
            <a:r>
              <a:rPr lang="nl-BE" baseline="0" dirty="0" smtClean="0"/>
              <a:t> de eerste fasen</a:t>
            </a:r>
          </a:p>
          <a:p>
            <a:r>
              <a:rPr lang="nl-BE" baseline="0" dirty="0" smtClean="0"/>
              <a:t>Maar geen grote verwachtingen uitspreken </a:t>
            </a:r>
            <a:r>
              <a:rPr lang="nl-BE" baseline="0" dirty="0" err="1" smtClean="0"/>
              <a:t>mbt</a:t>
            </a:r>
            <a:r>
              <a:rPr lang="nl-BE" baseline="0" dirty="0" smtClean="0"/>
              <a:t> project</a:t>
            </a:r>
            <a:endParaRPr lang="nl-BE" dirty="0"/>
          </a:p>
        </p:txBody>
      </p:sp>
      <p:sp>
        <p:nvSpPr>
          <p:cNvPr id="4" name="Tijdelijke aanduiding voor dianummer 3"/>
          <p:cNvSpPr>
            <a:spLocks noGrp="1"/>
          </p:cNvSpPr>
          <p:nvPr>
            <p:ph type="sldNum" sz="quarter" idx="10"/>
          </p:nvPr>
        </p:nvSpPr>
        <p:spPr/>
        <p:txBody>
          <a:bodyPr/>
          <a:lstStyle/>
          <a:p>
            <a:fld id="{E4CC355C-48F8-4B55-8B5A-4A7937B77406}" type="slidenum">
              <a:rPr lang="nl-BE" smtClean="0"/>
              <a:t>11</a:t>
            </a:fld>
            <a:endParaRPr lang="nl-BE"/>
          </a:p>
        </p:txBody>
      </p:sp>
    </p:spTree>
    <p:extLst>
      <p:ext uri="{BB962C8B-B14F-4D97-AF65-F5344CB8AC3E}">
        <p14:creationId xmlns:p14="http://schemas.microsoft.com/office/powerpoint/2010/main" val="3393015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Je probeert mensen te overtuigen, maar ook mee opletten.</a:t>
            </a:r>
            <a:endParaRPr lang="nl-BE" dirty="0"/>
          </a:p>
        </p:txBody>
      </p:sp>
      <p:sp>
        <p:nvSpPr>
          <p:cNvPr id="4" name="Tijdelijke aanduiding voor dianummer 3"/>
          <p:cNvSpPr>
            <a:spLocks noGrp="1"/>
          </p:cNvSpPr>
          <p:nvPr>
            <p:ph type="sldNum" sz="quarter" idx="10"/>
          </p:nvPr>
        </p:nvSpPr>
        <p:spPr/>
        <p:txBody>
          <a:bodyPr/>
          <a:lstStyle/>
          <a:p>
            <a:fld id="{E4CC355C-48F8-4B55-8B5A-4A7937B77406}" type="slidenum">
              <a:rPr lang="nl-BE" smtClean="0"/>
              <a:t>12</a:t>
            </a:fld>
            <a:endParaRPr lang="nl-BE"/>
          </a:p>
        </p:txBody>
      </p:sp>
    </p:spTree>
    <p:extLst>
      <p:ext uri="{BB962C8B-B14F-4D97-AF65-F5344CB8AC3E}">
        <p14:creationId xmlns:p14="http://schemas.microsoft.com/office/powerpoint/2010/main" val="4234586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fontAlgn="base">
              <a:buFont typeface="Arial" panose="020B0604020202020204" pitchFamily="34" charset="0"/>
              <a:buNone/>
            </a:pPr>
            <a:r>
              <a:rPr lang="nl-BE" sz="3600" b="1" dirty="0" smtClean="0"/>
              <a:t>Rechtstreeks contact: </a:t>
            </a:r>
          </a:p>
          <a:p>
            <a:pPr marL="571500" lvl="0" indent="-571500" fontAlgn="base">
              <a:buFont typeface="Arial" panose="020B0604020202020204" pitchFamily="34" charset="0"/>
              <a:buChar char="•"/>
            </a:pPr>
            <a:r>
              <a:rPr lang="nl-BE" sz="3600" b="1" dirty="0" smtClean="0"/>
              <a:t>Praat met mensen uit je omgeving</a:t>
            </a:r>
            <a:r>
              <a:rPr lang="nl-BE" sz="3600" dirty="0" smtClean="0"/>
              <a:t> over je plannen. </a:t>
            </a:r>
          </a:p>
          <a:p>
            <a:pPr marL="571500" lvl="0" indent="-571500" fontAlgn="base">
              <a:buFont typeface="Arial" panose="020B0604020202020204" pitchFamily="34" charset="0"/>
              <a:buChar char="•"/>
            </a:pPr>
            <a:r>
              <a:rPr lang="nl-BE" sz="3600" dirty="0" smtClean="0"/>
              <a:t>Maak contact met zoveel mogelijk mensen uit het </a:t>
            </a:r>
            <a:r>
              <a:rPr lang="nl-BE" sz="3600" b="1" dirty="0" smtClean="0"/>
              <a:t>brede netwerk van je zoon of dochter</a:t>
            </a:r>
            <a:r>
              <a:rPr lang="nl-BE" sz="3600" dirty="0" smtClean="0"/>
              <a:t>. </a:t>
            </a:r>
          </a:p>
          <a:p>
            <a:pPr marL="914400" lvl="1" indent="-457200" fontAlgn="base">
              <a:buFont typeface="Arial" panose="020B0604020202020204" pitchFamily="34" charset="0"/>
              <a:buChar char="•"/>
            </a:pPr>
            <a:r>
              <a:rPr lang="nl-BE" sz="3200" dirty="0" smtClean="0"/>
              <a:t>School, dagbesteding, hobbyclub, g-sport, …</a:t>
            </a:r>
          </a:p>
          <a:p>
            <a:pPr marL="571500" lvl="0" indent="-571500" fontAlgn="base">
              <a:buFont typeface="Arial" panose="020B0604020202020204" pitchFamily="34" charset="0"/>
              <a:buChar char="•"/>
            </a:pPr>
            <a:r>
              <a:rPr lang="nl-BE" sz="3600" b="1" dirty="0" smtClean="0"/>
              <a:t>Persoonlijke gesprekken </a:t>
            </a:r>
            <a:r>
              <a:rPr lang="nl-BE" sz="3600" dirty="0" smtClean="0"/>
              <a:t>werken drempelverlagend</a:t>
            </a:r>
          </a:p>
          <a:p>
            <a:pPr marL="0" lvl="0" indent="0" fontAlgn="base">
              <a:buFont typeface="Arial" panose="020B0604020202020204" pitchFamily="34" charset="0"/>
              <a:buNone/>
            </a:pPr>
            <a:endParaRPr lang="nl-BE" sz="3600" dirty="0" smtClean="0"/>
          </a:p>
          <a:p>
            <a:pPr marL="0" lvl="0" indent="0" fontAlgn="base">
              <a:buFont typeface="Arial" panose="020B0604020202020204" pitchFamily="34" charset="0"/>
              <a:buNone/>
            </a:pPr>
            <a:r>
              <a:rPr lang="nl-BE" sz="3600" b="1" dirty="0" smtClean="0"/>
              <a:t>Maak reclame</a:t>
            </a:r>
          </a:p>
          <a:p>
            <a:pPr lvl="1" fontAlgn="base"/>
            <a:r>
              <a:rPr lang="nl-BE" sz="3200" b="1" dirty="0" smtClean="0"/>
              <a:t>Stel een zoekertje op</a:t>
            </a:r>
            <a:r>
              <a:rPr lang="nl-BE" sz="3200" dirty="0" smtClean="0"/>
              <a:t> </a:t>
            </a:r>
            <a:r>
              <a:rPr lang="nl-BE" sz="3200" b="1" dirty="0" smtClean="0"/>
              <a:t>en verspreid</a:t>
            </a:r>
            <a:r>
              <a:rPr lang="nl-BE" sz="3200" dirty="0" smtClean="0"/>
              <a:t> dit in de lokale krant, tijdschrift, websites, op sociale media, enzoverder.</a:t>
            </a:r>
          </a:p>
          <a:p>
            <a:pPr lvl="1" fontAlgn="base"/>
            <a:r>
              <a:rPr lang="nl-BE" sz="3200" dirty="0" smtClean="0"/>
              <a:t>Verspreid je zoekertje ook in omgevingen waar </a:t>
            </a:r>
            <a:r>
              <a:rPr lang="nl-BE" sz="3200" b="1" dirty="0" smtClean="0"/>
              <a:t>personen met een handicap </a:t>
            </a:r>
            <a:r>
              <a:rPr lang="nl-BE" sz="3200" dirty="0" smtClean="0"/>
              <a:t>komen: </a:t>
            </a:r>
          </a:p>
          <a:p>
            <a:pPr lvl="2" fontAlgn="base"/>
            <a:r>
              <a:rPr lang="nl-BE" sz="2800" dirty="0" smtClean="0"/>
              <a:t>Scholen, verenigingen voor mensen met een beperking, </a:t>
            </a:r>
            <a:r>
              <a:rPr lang="nl-BE" sz="2800" dirty="0" err="1" smtClean="0"/>
              <a:t>dop’s</a:t>
            </a:r>
            <a:r>
              <a:rPr lang="nl-BE" sz="2800" dirty="0" smtClean="0"/>
              <a:t>, zorgaanbieders, belangenorganisaties…</a:t>
            </a:r>
          </a:p>
          <a:p>
            <a:pPr lvl="1" fontAlgn="base"/>
            <a:r>
              <a:rPr lang="nl-BE" sz="3200" dirty="0" smtClean="0"/>
              <a:t>Zorg ervoor dat je zoekertje </a:t>
            </a:r>
            <a:r>
              <a:rPr lang="nl-BE" sz="3200" b="1" dirty="0" smtClean="0"/>
              <a:t>visueel aantrekkelijk </a:t>
            </a:r>
            <a:r>
              <a:rPr lang="nl-BE" sz="3200" dirty="0" smtClean="0"/>
              <a:t>oogt, helder en overzichtelijk</a:t>
            </a:r>
          </a:p>
          <a:p>
            <a:pPr lvl="1" fontAlgn="base"/>
            <a:endParaRPr lang="nl-BE" sz="3200" dirty="0" smtClean="0"/>
          </a:p>
          <a:p>
            <a:pPr lvl="0" fontAlgn="base"/>
            <a:r>
              <a:rPr lang="nl-BE" sz="3200" b="1" dirty="0" smtClean="0"/>
              <a:t>Organiseer</a:t>
            </a:r>
            <a:r>
              <a:rPr lang="nl-BE" sz="3200" b="1" baseline="0" dirty="0" smtClean="0"/>
              <a:t> bijeenkomsten</a:t>
            </a:r>
            <a:endParaRPr lang="nl-BE" sz="3200" b="1" dirty="0" smtClean="0"/>
          </a:p>
          <a:p>
            <a:pPr lvl="1"/>
            <a:r>
              <a:rPr lang="nl-BE" sz="3200" dirty="0" smtClean="0"/>
              <a:t>Verzamel mensen die willen </a:t>
            </a:r>
            <a:r>
              <a:rPr lang="nl-BE" sz="3200" b="1" dirty="0" smtClean="0"/>
              <a:t>meedenken</a:t>
            </a:r>
            <a:r>
              <a:rPr lang="nl-BE" sz="3200" dirty="0" smtClean="0"/>
              <a:t> om de zoektocht wat te verbreden. Spreek hiervoor je netwerk aan, kennissen, organisaties. </a:t>
            </a:r>
          </a:p>
          <a:p>
            <a:pPr lvl="3"/>
            <a:r>
              <a:rPr lang="nl-BE" sz="2800" dirty="0" smtClean="0"/>
              <a:t>Dit hoeven geen mensen te zijn die ook een rol zullen spelen later in je project, maar wel hun </a:t>
            </a:r>
            <a:r>
              <a:rPr lang="nl-BE" sz="2800" b="1" dirty="0" smtClean="0"/>
              <a:t>netwerk</a:t>
            </a:r>
            <a:r>
              <a:rPr lang="nl-BE" sz="2800" dirty="0" smtClean="0"/>
              <a:t> willen aanspreken. </a:t>
            </a:r>
          </a:p>
          <a:p>
            <a:pPr lvl="1"/>
            <a:r>
              <a:rPr lang="nl-BE" sz="3200" b="1" dirty="0" smtClean="0"/>
              <a:t>Organiseer</a:t>
            </a:r>
            <a:r>
              <a:rPr lang="nl-BE" sz="3200" dirty="0" smtClean="0"/>
              <a:t> een infoavond, nodig zoveel mogelijk mensen uit, uit handicapwereld maar ook je buurt, lokale partners, …</a:t>
            </a:r>
          </a:p>
          <a:p>
            <a:pPr lvl="1" fontAlgn="base"/>
            <a:endParaRPr lang="nl-BE" sz="3200" dirty="0" smtClean="0"/>
          </a:p>
          <a:p>
            <a:pPr marL="571500" lvl="0" indent="-571500" fontAlgn="base">
              <a:buFont typeface="Arial" panose="020B0604020202020204" pitchFamily="34" charset="0"/>
              <a:buChar char="•"/>
            </a:pPr>
            <a:endParaRPr lang="nl-BE" sz="3600" dirty="0" smtClean="0"/>
          </a:p>
          <a:p>
            <a:endParaRPr lang="nl-BE" dirty="0"/>
          </a:p>
        </p:txBody>
      </p:sp>
      <p:sp>
        <p:nvSpPr>
          <p:cNvPr id="4" name="Tijdelijke aanduiding voor dianummer 3"/>
          <p:cNvSpPr>
            <a:spLocks noGrp="1"/>
          </p:cNvSpPr>
          <p:nvPr>
            <p:ph type="sldNum" sz="quarter" idx="10"/>
          </p:nvPr>
        </p:nvSpPr>
        <p:spPr/>
        <p:txBody>
          <a:bodyPr/>
          <a:lstStyle/>
          <a:p>
            <a:fld id="{E4CC355C-48F8-4B55-8B5A-4A7937B77406}" type="slidenum">
              <a:rPr lang="nl-BE" smtClean="0"/>
              <a:t>14</a:t>
            </a:fld>
            <a:endParaRPr lang="nl-BE"/>
          </a:p>
        </p:txBody>
      </p:sp>
    </p:spTree>
    <p:extLst>
      <p:ext uri="{BB962C8B-B14F-4D97-AF65-F5344CB8AC3E}">
        <p14:creationId xmlns:p14="http://schemas.microsoft.com/office/powerpoint/2010/main" val="2537845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4CC355C-48F8-4B55-8B5A-4A7937B77406}" type="slidenum">
              <a:rPr lang="nl-BE" smtClean="0"/>
              <a:t>17</a:t>
            </a:fld>
            <a:endParaRPr lang="nl-BE"/>
          </a:p>
        </p:txBody>
      </p:sp>
    </p:spTree>
    <p:extLst>
      <p:ext uri="{BB962C8B-B14F-4D97-AF65-F5344CB8AC3E}">
        <p14:creationId xmlns:p14="http://schemas.microsoft.com/office/powerpoint/2010/main" val="1828555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Pitching</a:t>
            </a:r>
            <a:endParaRPr lang="nl-BE" dirty="0" smtClean="0"/>
          </a:p>
          <a:p>
            <a:r>
              <a:rPr lang="nl-BE" dirty="0" smtClean="0"/>
              <a:t>Zeg niet: we gaan proberen</a:t>
            </a:r>
            <a:r>
              <a:rPr lang="nl-BE" baseline="0" dirty="0" smtClean="0"/>
              <a:t> een project op te richten. </a:t>
            </a:r>
            <a:endParaRPr lang="nl-BE" dirty="0"/>
          </a:p>
        </p:txBody>
      </p:sp>
      <p:sp>
        <p:nvSpPr>
          <p:cNvPr id="4" name="Tijdelijke aanduiding voor dianummer 3"/>
          <p:cNvSpPr>
            <a:spLocks noGrp="1"/>
          </p:cNvSpPr>
          <p:nvPr>
            <p:ph type="sldNum" sz="quarter" idx="10"/>
          </p:nvPr>
        </p:nvSpPr>
        <p:spPr/>
        <p:txBody>
          <a:bodyPr/>
          <a:lstStyle/>
          <a:p>
            <a:fld id="{E4CC355C-48F8-4B55-8B5A-4A7937B77406}" type="slidenum">
              <a:rPr lang="nl-BE" smtClean="0"/>
              <a:t>18</a:t>
            </a:fld>
            <a:endParaRPr lang="nl-BE"/>
          </a:p>
        </p:txBody>
      </p:sp>
    </p:spTree>
    <p:extLst>
      <p:ext uri="{BB962C8B-B14F-4D97-AF65-F5344CB8AC3E}">
        <p14:creationId xmlns:p14="http://schemas.microsoft.com/office/powerpoint/2010/main" val="3680990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dirty="0" smtClean="0"/>
              <a:t>Democratische groep, geen beslissingen</a:t>
            </a:r>
          </a:p>
          <a:p>
            <a:pPr marL="171450" indent="-171450">
              <a:buFont typeface="Arial" panose="020B0604020202020204" pitchFamily="34" charset="0"/>
              <a:buChar char="•"/>
            </a:pPr>
            <a:r>
              <a:rPr lang="nl-BE" dirty="0" smtClean="0"/>
              <a:t>Trekker vindt geen aansluiting en blijft alles alleen doen</a:t>
            </a:r>
          </a:p>
          <a:p>
            <a:pPr marL="171450" indent="-171450">
              <a:buFont typeface="Arial" panose="020B0604020202020204" pitchFamily="34" charset="0"/>
              <a:buChar char="•"/>
            </a:pPr>
            <a:r>
              <a:rPr lang="nl-BE" dirty="0" smtClean="0"/>
              <a:t>Vergaderingen niet efficiënt</a:t>
            </a:r>
          </a:p>
          <a:p>
            <a:pPr marL="171450" indent="-171450">
              <a:buFont typeface="Arial" panose="020B0604020202020204" pitchFamily="34" charset="0"/>
              <a:buChar char="•"/>
            </a:pPr>
            <a:r>
              <a:rPr lang="nl-BE" dirty="0" smtClean="0"/>
              <a:t>Terugkomen op beslissingen</a:t>
            </a:r>
          </a:p>
          <a:p>
            <a:pPr marL="171450" indent="-171450">
              <a:buFont typeface="Arial" panose="020B0604020202020204" pitchFamily="34" charset="0"/>
              <a:buChar char="•"/>
            </a:pPr>
            <a:r>
              <a:rPr lang="nl-BE" dirty="0" smtClean="0"/>
              <a:t>Partijen die zich niet neerleggen</a:t>
            </a:r>
            <a:r>
              <a:rPr lang="nl-BE" baseline="0" dirty="0" smtClean="0"/>
              <a:t> bij beslissing</a:t>
            </a:r>
          </a:p>
          <a:p>
            <a:pPr marL="171450" indent="-171450">
              <a:buFont typeface="Arial" panose="020B0604020202020204" pitchFamily="34" charset="0"/>
              <a:buChar char="•"/>
            </a:pPr>
            <a:r>
              <a:rPr lang="nl-BE" baseline="0" dirty="0" smtClean="0"/>
              <a:t>…</a:t>
            </a:r>
            <a:endParaRPr lang="nl-BE" dirty="0" smtClean="0"/>
          </a:p>
          <a:p>
            <a:pPr marL="171450" indent="-171450">
              <a:buFont typeface="Arial" panose="020B0604020202020204" pitchFamily="34" charset="0"/>
              <a:buChar char="•"/>
            </a:pPr>
            <a:endParaRPr lang="nl-BE" dirty="0"/>
          </a:p>
        </p:txBody>
      </p:sp>
      <p:sp>
        <p:nvSpPr>
          <p:cNvPr id="4" name="Tijdelijke aanduiding voor dianummer 3"/>
          <p:cNvSpPr>
            <a:spLocks noGrp="1"/>
          </p:cNvSpPr>
          <p:nvPr>
            <p:ph type="sldNum" sz="quarter" idx="10"/>
          </p:nvPr>
        </p:nvSpPr>
        <p:spPr/>
        <p:txBody>
          <a:bodyPr/>
          <a:lstStyle/>
          <a:p>
            <a:fld id="{E4CC355C-48F8-4B55-8B5A-4A7937B77406}" type="slidenum">
              <a:rPr lang="nl-BE" smtClean="0"/>
              <a:t>21</a:t>
            </a:fld>
            <a:endParaRPr lang="nl-BE"/>
          </a:p>
        </p:txBody>
      </p:sp>
    </p:spTree>
    <p:extLst>
      <p:ext uri="{BB962C8B-B14F-4D97-AF65-F5344CB8AC3E}">
        <p14:creationId xmlns:p14="http://schemas.microsoft.com/office/powerpoint/2010/main" val="2823616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Van groep</a:t>
            </a:r>
            <a:r>
              <a:rPr lang="nl-BE" baseline="0" dirty="0" smtClean="0"/>
              <a:t> naar organisatie</a:t>
            </a:r>
            <a:endParaRPr lang="nl-BE" dirty="0"/>
          </a:p>
        </p:txBody>
      </p:sp>
      <p:sp>
        <p:nvSpPr>
          <p:cNvPr id="4" name="Tijdelijke aanduiding voor dianummer 3"/>
          <p:cNvSpPr>
            <a:spLocks noGrp="1"/>
          </p:cNvSpPr>
          <p:nvPr>
            <p:ph type="sldNum" sz="quarter" idx="10"/>
          </p:nvPr>
        </p:nvSpPr>
        <p:spPr/>
        <p:txBody>
          <a:bodyPr/>
          <a:lstStyle/>
          <a:p>
            <a:fld id="{E4CC355C-48F8-4B55-8B5A-4A7937B77406}" type="slidenum">
              <a:rPr lang="nl-BE" smtClean="0"/>
              <a:t>22</a:t>
            </a:fld>
            <a:endParaRPr lang="nl-BE"/>
          </a:p>
        </p:txBody>
      </p:sp>
    </p:spTree>
    <p:extLst>
      <p:ext uri="{BB962C8B-B14F-4D97-AF65-F5344CB8AC3E}">
        <p14:creationId xmlns:p14="http://schemas.microsoft.com/office/powerpoint/2010/main" val="2841841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Dat kan naast andere </a:t>
            </a:r>
            <a:r>
              <a:rPr lang="nl-BE" dirty="0" smtClean="0"/>
              <a:t>aspecten van de projectontwikkeling </a:t>
            </a:r>
            <a:r>
              <a:rPr lang="nl-BE" dirty="0" smtClean="0"/>
              <a:t>gebeuren, </a:t>
            </a:r>
            <a:r>
              <a:rPr lang="nl-BE" dirty="0" err="1" smtClean="0"/>
              <a:t>bvb</a:t>
            </a:r>
            <a:r>
              <a:rPr lang="nl-BE" dirty="0" smtClean="0"/>
              <a:t>; zoektocht</a:t>
            </a:r>
            <a:r>
              <a:rPr lang="nl-BE" baseline="0" dirty="0" smtClean="0"/>
              <a:t> naar vastgoed</a:t>
            </a:r>
          </a:p>
          <a:p>
            <a:r>
              <a:rPr lang="nl-BE" baseline="0" dirty="0" smtClean="0"/>
              <a:t>Begint telkens opnieuw, </a:t>
            </a:r>
            <a:r>
              <a:rPr lang="nl-BE" baseline="0" dirty="0" err="1" smtClean="0"/>
              <a:t>bvb</a:t>
            </a:r>
            <a:r>
              <a:rPr lang="nl-BE" baseline="0" dirty="0" smtClean="0"/>
              <a:t>. instapprocedure nieuwe bewoners</a:t>
            </a:r>
            <a:endParaRPr lang="nl-BE" dirty="0"/>
          </a:p>
        </p:txBody>
      </p:sp>
      <p:sp>
        <p:nvSpPr>
          <p:cNvPr id="4" name="Tijdelijke aanduiding voor dianummer 3"/>
          <p:cNvSpPr>
            <a:spLocks noGrp="1"/>
          </p:cNvSpPr>
          <p:nvPr>
            <p:ph type="sldNum" sz="quarter" idx="10"/>
          </p:nvPr>
        </p:nvSpPr>
        <p:spPr/>
        <p:txBody>
          <a:bodyPr/>
          <a:lstStyle/>
          <a:p>
            <a:fld id="{E4CC355C-48F8-4B55-8B5A-4A7937B77406}" type="slidenum">
              <a:rPr lang="nl-BE" smtClean="0"/>
              <a:t>26</a:t>
            </a:fld>
            <a:endParaRPr lang="nl-BE"/>
          </a:p>
        </p:txBody>
      </p:sp>
    </p:spTree>
    <p:extLst>
      <p:ext uri="{BB962C8B-B14F-4D97-AF65-F5344CB8AC3E}">
        <p14:creationId xmlns:p14="http://schemas.microsoft.com/office/powerpoint/2010/main" val="3526620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smtClean="0"/>
              <a:t>Trekkers: Macht van de roepers is een valkuil!</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smtClean="0"/>
              <a:t>Bondgenoten: In de praktijk nog vaak onderschat</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smtClean="0"/>
          </a:p>
          <a:p>
            <a:r>
              <a:rPr lang="nl-BE" dirty="0" smtClean="0"/>
              <a:t>Volgers</a:t>
            </a:r>
            <a:r>
              <a:rPr lang="nl-BE" dirty="0" smtClean="0"/>
              <a:t>? Onzeker</a:t>
            </a:r>
            <a:r>
              <a:rPr lang="nl-BE" baseline="0" dirty="0" smtClean="0"/>
              <a:t> over PVB, privékapitaal, passen van kind in de groep, mobiliteit, … =&gt; Als ze uit onzekerheid te weinig gehoord worden, kan dat leiden tot minder engagement, minder solidariteit, afhaken, minder regie over project </a:t>
            </a:r>
            <a:r>
              <a:rPr lang="nl-BE" baseline="0" dirty="0" smtClean="0"/>
              <a:t>…</a:t>
            </a:r>
          </a:p>
          <a:p>
            <a:pPr marL="171450" indent="-171450">
              <a:buFont typeface="Arial" panose="020B0604020202020204" pitchFamily="34" charset="0"/>
              <a:buChar char="•"/>
            </a:pPr>
            <a:r>
              <a:rPr lang="nl-BE" baseline="0" dirty="0" smtClean="0"/>
              <a:t>Betrek hen, stel hen op het gemak</a:t>
            </a:r>
          </a:p>
          <a:p>
            <a:pPr marL="171450" indent="-171450">
              <a:buFont typeface="Arial" panose="020B0604020202020204" pitchFamily="34" charset="0"/>
              <a:buChar char="•"/>
            </a:pPr>
            <a:r>
              <a:rPr lang="nl-BE" baseline="0" dirty="0" smtClean="0"/>
              <a:t>Reken niet op hen</a:t>
            </a:r>
          </a:p>
          <a:p>
            <a:pPr marL="171450" indent="-171450">
              <a:buFont typeface="Arial" panose="020B0604020202020204" pitchFamily="34" charset="0"/>
              <a:buChar char="•"/>
            </a:pPr>
            <a:r>
              <a:rPr lang="nl-BE" baseline="0" dirty="0" smtClean="0"/>
              <a:t>Belang van voortraject</a:t>
            </a:r>
          </a:p>
          <a:p>
            <a:pPr marL="171450" indent="-171450">
              <a:buFont typeface="Arial" panose="020B0604020202020204" pitchFamily="34" charset="0"/>
              <a:buChar char="•"/>
            </a:pPr>
            <a:r>
              <a:rPr lang="nl-BE" baseline="0" dirty="0" smtClean="0"/>
              <a:t>Betrekken PMH?</a:t>
            </a:r>
          </a:p>
          <a:p>
            <a:pPr marL="171450" indent="-171450">
              <a:buFont typeface="Arial" panose="020B0604020202020204" pitchFamily="34" charset="0"/>
              <a:buChar char="•"/>
            </a:pPr>
            <a:endParaRPr lang="nl-BE" baseline="0" dirty="0" smtClean="0"/>
          </a:p>
          <a:p>
            <a:endParaRPr lang="nl-BE" baseline="0" dirty="0" smtClean="0"/>
          </a:p>
        </p:txBody>
      </p:sp>
      <p:sp>
        <p:nvSpPr>
          <p:cNvPr id="4" name="Tijdelijke aanduiding voor dianummer 3"/>
          <p:cNvSpPr>
            <a:spLocks noGrp="1"/>
          </p:cNvSpPr>
          <p:nvPr>
            <p:ph type="sldNum" sz="quarter" idx="10"/>
          </p:nvPr>
        </p:nvSpPr>
        <p:spPr/>
        <p:txBody>
          <a:bodyPr/>
          <a:lstStyle/>
          <a:p>
            <a:fld id="{E4CC355C-48F8-4B55-8B5A-4A7937B77406}" type="slidenum">
              <a:rPr lang="nl-BE" smtClean="0"/>
              <a:t>27</a:t>
            </a:fld>
            <a:endParaRPr lang="nl-BE"/>
          </a:p>
        </p:txBody>
      </p:sp>
    </p:spTree>
    <p:extLst>
      <p:ext uri="{BB962C8B-B14F-4D97-AF65-F5344CB8AC3E}">
        <p14:creationId xmlns:p14="http://schemas.microsoft.com/office/powerpoint/2010/main" val="380833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1" dirty="0">
              <a:solidFill>
                <a:srgbClr val="FF0000"/>
              </a:solidFill>
            </a:endParaRPr>
          </a:p>
        </p:txBody>
      </p:sp>
      <p:sp>
        <p:nvSpPr>
          <p:cNvPr id="4" name="Tijdelijke aanduiding voor dianummer 3"/>
          <p:cNvSpPr>
            <a:spLocks noGrp="1"/>
          </p:cNvSpPr>
          <p:nvPr>
            <p:ph type="sldNum" sz="quarter" idx="10"/>
          </p:nvPr>
        </p:nvSpPr>
        <p:spPr/>
        <p:txBody>
          <a:bodyPr/>
          <a:lstStyle/>
          <a:p>
            <a:fld id="{E4CC355C-48F8-4B55-8B5A-4A7937B77406}" type="slidenum">
              <a:rPr lang="nl-BE" smtClean="0"/>
              <a:t>2</a:t>
            </a:fld>
            <a:endParaRPr lang="nl-BE"/>
          </a:p>
        </p:txBody>
      </p:sp>
    </p:spTree>
    <p:extLst>
      <p:ext uri="{BB962C8B-B14F-4D97-AF65-F5344CB8AC3E}">
        <p14:creationId xmlns:p14="http://schemas.microsoft.com/office/powerpoint/2010/main" val="126713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Betrekken PMH?</a:t>
            </a:r>
            <a:r>
              <a:rPr lang="nl-BE" baseline="0" dirty="0" smtClean="0"/>
              <a:t> Creëert gezamenlijkheid, solidariteit. Visie en missie blijft centraal staan, gezamenlijk doel staat voorop</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smtClean="0"/>
          </a:p>
          <a:p>
            <a:r>
              <a:rPr lang="nl-BE" dirty="0" smtClean="0"/>
              <a:t>Mandaten:</a:t>
            </a:r>
            <a:r>
              <a:rPr lang="nl-BE" baseline="0" dirty="0" smtClean="0"/>
              <a:t> </a:t>
            </a:r>
            <a:r>
              <a:rPr lang="nl-BE" baseline="0" dirty="0" err="1" smtClean="0"/>
              <a:t>cfr</a:t>
            </a:r>
            <a:r>
              <a:rPr lang="nl-BE" baseline="0" dirty="0" smtClean="0"/>
              <a:t>. voeren onderhandeling, concreet uitwerken van statuten of andere…</a:t>
            </a:r>
            <a:endParaRPr lang="nl-BE" dirty="0" smtClean="0"/>
          </a:p>
          <a:p>
            <a:endParaRPr lang="nl-BE" dirty="0" smtClean="0"/>
          </a:p>
          <a:p>
            <a:r>
              <a:rPr lang="nl-BE" dirty="0" smtClean="0"/>
              <a:t>Plus </a:t>
            </a:r>
            <a:r>
              <a:rPr lang="nl-BE" dirty="0" err="1" smtClean="0"/>
              <a:t>est</a:t>
            </a:r>
            <a:r>
              <a:rPr lang="nl-BE" dirty="0" smtClean="0"/>
              <a:t> en </a:t>
            </a:r>
            <a:r>
              <a:rPr lang="nl-BE" dirty="0" err="1" smtClean="0"/>
              <a:t>vous</a:t>
            </a:r>
            <a:r>
              <a:rPr lang="nl-BE" dirty="0" smtClean="0"/>
              <a:t>: Als je erin slaagt een groep te vormen die collectief leert (en dus ook fouten</a:t>
            </a:r>
            <a:r>
              <a:rPr lang="nl-BE" baseline="0" dirty="0" smtClean="0"/>
              <a:t> maakt), ben je heel goed bezig!</a:t>
            </a:r>
          </a:p>
          <a:p>
            <a:endParaRPr lang="nl-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altLang="nl-BE" dirty="0" smtClean="0"/>
              <a:t>Iedereen in zijn kracht:</a:t>
            </a:r>
            <a:r>
              <a:rPr lang="nl-NL" altLang="nl-BE" baseline="0" dirty="0" smtClean="0"/>
              <a:t> </a:t>
            </a:r>
            <a:r>
              <a:rPr lang="nl-NL" altLang="nl-BE" dirty="0" smtClean="0"/>
              <a:t>Doe niet wat je niet kan, ga op zoek naar </a:t>
            </a:r>
            <a:r>
              <a:rPr lang="nl-NL" altLang="nl-BE" dirty="0" err="1" smtClean="0"/>
              <a:t>complentaire</a:t>
            </a:r>
            <a:r>
              <a:rPr lang="nl-NL" altLang="nl-BE" baseline="0" dirty="0" smtClean="0"/>
              <a:t> profielen, </a:t>
            </a:r>
            <a:endParaRPr lang="nl-NL" altLang="nl-BE" dirty="0" smtClean="0"/>
          </a:p>
          <a:p>
            <a:endParaRPr lang="nl-BE" dirty="0"/>
          </a:p>
        </p:txBody>
      </p:sp>
      <p:sp>
        <p:nvSpPr>
          <p:cNvPr id="4" name="Tijdelijke aanduiding voor dianummer 3"/>
          <p:cNvSpPr>
            <a:spLocks noGrp="1"/>
          </p:cNvSpPr>
          <p:nvPr>
            <p:ph type="sldNum" sz="quarter" idx="10"/>
          </p:nvPr>
        </p:nvSpPr>
        <p:spPr/>
        <p:txBody>
          <a:bodyPr/>
          <a:lstStyle/>
          <a:p>
            <a:fld id="{E4CC355C-48F8-4B55-8B5A-4A7937B77406}" type="slidenum">
              <a:rPr lang="nl-BE" smtClean="0"/>
              <a:t>28</a:t>
            </a:fld>
            <a:endParaRPr lang="nl-BE"/>
          </a:p>
        </p:txBody>
      </p:sp>
    </p:spTree>
    <p:extLst>
      <p:ext uri="{BB962C8B-B14F-4D97-AF65-F5344CB8AC3E}">
        <p14:creationId xmlns:p14="http://schemas.microsoft.com/office/powerpoint/2010/main" val="648128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De algemene vergadering moet minstens eenmaal per jaar worden samengeroepen en moet zeker drie punten op de agenda hebben, nl. goedkeuren van de rekening, goedkeuren van de begroting en kwijting (“leden van de raad van bestuur hebben hun taken het voorbije boekjaar goed uitgevoerd”) aan de bestuurders. </a:t>
            </a:r>
          </a:p>
          <a:p>
            <a:endParaRPr lang="nl-BE" sz="1200" b="0" i="0" kern="1200" dirty="0">
              <a:solidFill>
                <a:schemeClr val="tx1"/>
              </a:solidFill>
              <a:effectLst/>
              <a:latin typeface="+mn-lt"/>
              <a:ea typeface="+mn-ea"/>
              <a:cs typeface="+mn-cs"/>
            </a:endParaRPr>
          </a:p>
          <a:p>
            <a:r>
              <a:rPr lang="nl-BE" sz="1200" b="0" i="0" kern="1200" dirty="0">
                <a:solidFill>
                  <a:schemeClr val="tx1"/>
                </a:solidFill>
                <a:effectLst/>
                <a:latin typeface="+mn-lt"/>
                <a:ea typeface="+mn-ea"/>
                <a:cs typeface="+mn-cs"/>
              </a:rPr>
              <a:t>De algemene vergadering moet samenkomen binnen de zes maand na afsluiting van het boekjaar. </a:t>
            </a:r>
            <a:endParaRPr lang="nl-BE" sz="1200" b="0" i="0" kern="1200" dirty="0" smtClean="0">
              <a:solidFill>
                <a:schemeClr val="tx1"/>
              </a:solidFill>
              <a:effectLst/>
              <a:latin typeface="+mn-lt"/>
              <a:ea typeface="+mn-ea"/>
              <a:cs typeface="+mn-cs"/>
            </a:endParaRPr>
          </a:p>
          <a:p>
            <a:endParaRPr lang="nl-BE"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BE" dirty="0" err="1" smtClean="0"/>
              <a:t>Voor</a:t>
            </a:r>
            <a:r>
              <a:rPr lang="fr-BE" dirty="0" smtClean="0"/>
              <a:t> niet-</a:t>
            </a:r>
            <a:r>
              <a:rPr lang="fr-BE" dirty="0" err="1" smtClean="0"/>
              <a:t>vergunde</a:t>
            </a:r>
            <a:r>
              <a:rPr lang="fr-BE" dirty="0" smtClean="0"/>
              <a:t> </a:t>
            </a:r>
            <a:r>
              <a:rPr lang="fr-BE" dirty="0" err="1" smtClean="0"/>
              <a:t>zorgaanbieder</a:t>
            </a:r>
            <a:r>
              <a:rPr lang="fr-BE" dirty="0" smtClean="0"/>
              <a:t> : </a:t>
            </a:r>
            <a:r>
              <a:rPr lang="fr-BE" dirty="0" err="1" smtClean="0"/>
              <a:t>helft</a:t>
            </a:r>
            <a:r>
              <a:rPr lang="fr-BE" dirty="0" smtClean="0"/>
              <a:t> van de </a:t>
            </a:r>
            <a:r>
              <a:rPr lang="fr-BE" dirty="0" err="1" smtClean="0"/>
              <a:t>leden</a:t>
            </a:r>
            <a:r>
              <a:rPr lang="fr-BE" dirty="0" smtClean="0"/>
              <a:t> </a:t>
            </a:r>
            <a:r>
              <a:rPr lang="fr-BE" dirty="0" err="1" smtClean="0"/>
              <a:t>moet</a:t>
            </a:r>
            <a:r>
              <a:rPr lang="fr-BE" dirty="0" smtClean="0"/>
              <a:t> </a:t>
            </a:r>
            <a:r>
              <a:rPr lang="fr-BE" dirty="0" err="1" smtClean="0"/>
              <a:t>bestaan</a:t>
            </a:r>
            <a:r>
              <a:rPr lang="fr-BE" dirty="0" smtClean="0"/>
              <a:t> </a:t>
            </a:r>
            <a:r>
              <a:rPr lang="fr-BE" dirty="0" err="1" smtClean="0"/>
              <a:t>uit</a:t>
            </a:r>
            <a:r>
              <a:rPr lang="fr-BE" dirty="0" smtClean="0"/>
              <a:t> </a:t>
            </a:r>
            <a:r>
              <a:rPr lang="fr-BE" dirty="0" err="1" smtClean="0"/>
              <a:t>familie</a:t>
            </a:r>
            <a:r>
              <a:rPr lang="fr-BE" dirty="0" smtClean="0"/>
              <a:t> </a:t>
            </a:r>
            <a:r>
              <a:rPr lang="fr-BE" dirty="0" err="1" smtClean="0"/>
              <a:t>tot</a:t>
            </a:r>
            <a:r>
              <a:rPr lang="fr-BE" dirty="0" smtClean="0"/>
              <a:t> 2</a:t>
            </a:r>
            <a:r>
              <a:rPr lang="fr-BE" baseline="30000" dirty="0" smtClean="0"/>
              <a:t>e</a:t>
            </a:r>
            <a:r>
              <a:rPr lang="fr-BE" dirty="0" smtClean="0"/>
              <a:t> </a:t>
            </a:r>
            <a:r>
              <a:rPr lang="fr-BE" dirty="0" err="1" smtClean="0"/>
              <a:t>graad</a:t>
            </a:r>
            <a:r>
              <a:rPr lang="fr-BE" dirty="0" smtClean="0"/>
              <a:t> van </a:t>
            </a:r>
            <a:r>
              <a:rPr lang="fr-BE" dirty="0" err="1" smtClean="0"/>
              <a:t>bewoners</a:t>
            </a:r>
            <a:endParaRPr lang="fr-BE" dirty="0" smtClean="0"/>
          </a:p>
          <a:p>
            <a:endParaRPr lang="nl-BE" sz="1200" b="0" i="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E4CC355C-48F8-4B55-8B5A-4A7937B77406}" type="slidenum">
              <a:rPr lang="nl-BE" smtClean="0"/>
              <a:t>31</a:t>
            </a:fld>
            <a:endParaRPr lang="nl-BE"/>
          </a:p>
        </p:txBody>
      </p:sp>
    </p:spTree>
    <p:extLst>
      <p:ext uri="{BB962C8B-B14F-4D97-AF65-F5344CB8AC3E}">
        <p14:creationId xmlns:p14="http://schemas.microsoft.com/office/powerpoint/2010/main" val="2628008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Min 3 personen, tenzij AV van 3 personen (dan enkel 2</a:t>
            </a:r>
            <a:r>
              <a:rPr lang="nl-BE" dirty="0" smtClean="0"/>
              <a:t>)</a:t>
            </a:r>
          </a:p>
          <a:p>
            <a:endParaRPr lang="nl-B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dirty="0" err="1" smtClean="0"/>
              <a:t>Voor</a:t>
            </a:r>
            <a:r>
              <a:rPr lang="fr-BE" dirty="0" smtClean="0"/>
              <a:t> niet-</a:t>
            </a:r>
            <a:r>
              <a:rPr lang="fr-BE" dirty="0" err="1" smtClean="0"/>
              <a:t>vergunde</a:t>
            </a:r>
            <a:r>
              <a:rPr lang="fr-BE" dirty="0" smtClean="0"/>
              <a:t> </a:t>
            </a:r>
            <a:r>
              <a:rPr lang="fr-BE" dirty="0" err="1" smtClean="0"/>
              <a:t>zorgaanbieder</a:t>
            </a:r>
            <a:r>
              <a:rPr lang="fr-BE" dirty="0" smtClean="0"/>
              <a:t> : </a:t>
            </a:r>
            <a:r>
              <a:rPr lang="fr-BE" dirty="0" err="1" smtClean="0"/>
              <a:t>helft</a:t>
            </a:r>
            <a:r>
              <a:rPr lang="fr-BE" dirty="0" smtClean="0"/>
              <a:t> van de RVB </a:t>
            </a:r>
            <a:r>
              <a:rPr lang="fr-BE" dirty="0" err="1" smtClean="0"/>
              <a:t>moet</a:t>
            </a:r>
            <a:r>
              <a:rPr lang="fr-BE" dirty="0" smtClean="0"/>
              <a:t> </a:t>
            </a:r>
            <a:r>
              <a:rPr lang="fr-BE" dirty="0" err="1" smtClean="0"/>
              <a:t>bestaan</a:t>
            </a:r>
            <a:r>
              <a:rPr lang="fr-BE" dirty="0" smtClean="0"/>
              <a:t> </a:t>
            </a:r>
            <a:r>
              <a:rPr lang="fr-BE" dirty="0" err="1" smtClean="0"/>
              <a:t>uit</a:t>
            </a:r>
            <a:r>
              <a:rPr lang="fr-BE" dirty="0" smtClean="0"/>
              <a:t> </a:t>
            </a:r>
            <a:r>
              <a:rPr lang="fr-BE" dirty="0" err="1" smtClean="0"/>
              <a:t>familie</a:t>
            </a:r>
            <a:r>
              <a:rPr lang="fr-BE" dirty="0" smtClean="0"/>
              <a:t> </a:t>
            </a:r>
            <a:r>
              <a:rPr lang="fr-BE" dirty="0" err="1" smtClean="0"/>
              <a:t>tot</a:t>
            </a:r>
            <a:r>
              <a:rPr lang="fr-BE" dirty="0" smtClean="0"/>
              <a:t> de 2</a:t>
            </a:r>
            <a:r>
              <a:rPr lang="fr-BE" baseline="30000" dirty="0" smtClean="0"/>
              <a:t>e</a:t>
            </a:r>
            <a:r>
              <a:rPr lang="fr-BE" dirty="0" smtClean="0"/>
              <a:t> </a:t>
            </a:r>
            <a:r>
              <a:rPr lang="fr-BE" dirty="0" err="1" smtClean="0"/>
              <a:t>graad</a:t>
            </a:r>
            <a:endParaRPr lang="fr-BE" dirty="0" smtClean="0"/>
          </a:p>
          <a:p>
            <a:endParaRPr lang="nl-BE" dirty="0"/>
          </a:p>
        </p:txBody>
      </p:sp>
      <p:sp>
        <p:nvSpPr>
          <p:cNvPr id="4" name="Tijdelijke aanduiding voor dianummer 3"/>
          <p:cNvSpPr>
            <a:spLocks noGrp="1"/>
          </p:cNvSpPr>
          <p:nvPr>
            <p:ph type="sldNum" sz="quarter" idx="10"/>
          </p:nvPr>
        </p:nvSpPr>
        <p:spPr/>
        <p:txBody>
          <a:bodyPr/>
          <a:lstStyle/>
          <a:p>
            <a:fld id="{E4CC355C-48F8-4B55-8B5A-4A7937B77406}" type="slidenum">
              <a:rPr lang="nl-BE" smtClean="0"/>
              <a:t>32</a:t>
            </a:fld>
            <a:endParaRPr lang="nl-BE"/>
          </a:p>
        </p:txBody>
      </p:sp>
    </p:spTree>
    <p:extLst>
      <p:ext uri="{BB962C8B-B14F-4D97-AF65-F5344CB8AC3E}">
        <p14:creationId xmlns:p14="http://schemas.microsoft.com/office/powerpoint/2010/main" val="2389752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dirty="0" smtClean="0"/>
              <a:t>Overzicht houden</a:t>
            </a:r>
          </a:p>
          <a:p>
            <a:pPr marL="171450" indent="-171450">
              <a:buFont typeface="Arial" panose="020B0604020202020204" pitchFamily="34" charset="0"/>
              <a:buChar char="•"/>
            </a:pPr>
            <a:r>
              <a:rPr lang="nl-BE" dirty="0" err="1" smtClean="0"/>
              <a:t>Bvb</a:t>
            </a:r>
            <a:r>
              <a:rPr lang="nl-BE" dirty="0" smtClean="0"/>
              <a:t>.</a:t>
            </a:r>
            <a:r>
              <a:rPr lang="nl-BE" baseline="0" dirty="0" smtClean="0"/>
              <a:t> geef personeel geen 20 bazen. Bufferen!</a:t>
            </a:r>
            <a:endParaRPr lang="nl-BE" dirty="0"/>
          </a:p>
        </p:txBody>
      </p:sp>
      <p:sp>
        <p:nvSpPr>
          <p:cNvPr id="4" name="Tijdelijke aanduiding voor dianummer 3"/>
          <p:cNvSpPr>
            <a:spLocks noGrp="1"/>
          </p:cNvSpPr>
          <p:nvPr>
            <p:ph type="sldNum" sz="quarter" idx="10"/>
          </p:nvPr>
        </p:nvSpPr>
        <p:spPr/>
        <p:txBody>
          <a:bodyPr/>
          <a:lstStyle/>
          <a:p>
            <a:fld id="{E4CC355C-48F8-4B55-8B5A-4A7937B77406}" type="slidenum">
              <a:rPr lang="nl-BE" smtClean="0"/>
              <a:t>33</a:t>
            </a:fld>
            <a:endParaRPr lang="nl-BE"/>
          </a:p>
        </p:txBody>
      </p:sp>
    </p:spTree>
    <p:extLst>
      <p:ext uri="{BB962C8B-B14F-4D97-AF65-F5344CB8AC3E}">
        <p14:creationId xmlns:p14="http://schemas.microsoft.com/office/powerpoint/2010/main" val="3058316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BE" b="1" dirty="0" smtClean="0"/>
              <a:t>(verkennende en conceptuele fase)</a:t>
            </a:r>
            <a:endParaRPr lang="nl-BE" b="1" dirty="0"/>
          </a:p>
        </p:txBody>
      </p:sp>
      <p:sp>
        <p:nvSpPr>
          <p:cNvPr id="4" name="Tijdelijke aanduiding voor dianummer 3"/>
          <p:cNvSpPr>
            <a:spLocks noGrp="1"/>
          </p:cNvSpPr>
          <p:nvPr>
            <p:ph type="sldNum" sz="quarter" idx="10"/>
          </p:nvPr>
        </p:nvSpPr>
        <p:spPr/>
        <p:txBody>
          <a:bodyPr/>
          <a:lstStyle/>
          <a:p>
            <a:fld id="{E4CC355C-48F8-4B55-8B5A-4A7937B77406}" type="slidenum">
              <a:rPr lang="nl-BE" smtClean="0"/>
              <a:t>39</a:t>
            </a:fld>
            <a:endParaRPr lang="nl-BE"/>
          </a:p>
        </p:txBody>
      </p:sp>
    </p:spTree>
    <p:extLst>
      <p:ext uri="{BB962C8B-B14F-4D97-AF65-F5344CB8AC3E}">
        <p14:creationId xmlns:p14="http://schemas.microsoft.com/office/powerpoint/2010/main" val="269434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BE" sz="1200" b="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E4CC355C-48F8-4B55-8B5A-4A7937B77406}" type="slidenum">
              <a:rPr lang="nl-BE" smtClean="0"/>
              <a:t>3</a:t>
            </a:fld>
            <a:endParaRPr lang="nl-BE"/>
          </a:p>
        </p:txBody>
      </p:sp>
    </p:spTree>
    <p:extLst>
      <p:ext uri="{BB962C8B-B14F-4D97-AF65-F5344CB8AC3E}">
        <p14:creationId xmlns:p14="http://schemas.microsoft.com/office/powerpoint/2010/main" val="2041255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Metgezellen? Ouders? Vrijwilligers?</a:t>
            </a:r>
          </a:p>
          <a:p>
            <a:endParaRPr lang="nl-B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sz="1200" dirty="0" smtClean="0"/>
              <a:t>Kracht van samenwerking: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BE" sz="1200" dirty="0" smtClean="0"/>
              <a:t>Aanvullen</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BE" sz="1200" dirty="0" smtClean="0"/>
              <a:t>Aanmoedigen</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BE" sz="1200" dirty="0" smtClean="0"/>
              <a:t>Doorbijten</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BE" sz="1200" dirty="0" smtClean="0"/>
              <a:t>Pauze nemen</a:t>
            </a:r>
          </a:p>
        </p:txBody>
      </p:sp>
      <p:sp>
        <p:nvSpPr>
          <p:cNvPr id="4" name="Tijdelijke aanduiding voor dianummer 3"/>
          <p:cNvSpPr>
            <a:spLocks noGrp="1"/>
          </p:cNvSpPr>
          <p:nvPr>
            <p:ph type="sldNum" sz="quarter" idx="10"/>
          </p:nvPr>
        </p:nvSpPr>
        <p:spPr/>
        <p:txBody>
          <a:bodyPr/>
          <a:lstStyle/>
          <a:p>
            <a:fld id="{E4CC355C-48F8-4B55-8B5A-4A7937B77406}" type="slidenum">
              <a:rPr lang="nl-BE" smtClean="0"/>
              <a:t>4</a:t>
            </a:fld>
            <a:endParaRPr lang="nl-BE"/>
          </a:p>
        </p:txBody>
      </p:sp>
    </p:spTree>
    <p:extLst>
      <p:ext uri="{BB962C8B-B14F-4D97-AF65-F5344CB8AC3E}">
        <p14:creationId xmlns:p14="http://schemas.microsoft.com/office/powerpoint/2010/main" val="4103435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Het </a:t>
            </a:r>
            <a:r>
              <a:rPr lang="nl-BE" b="1" dirty="0" smtClean="0"/>
              <a:t>belang</a:t>
            </a:r>
            <a:r>
              <a:rPr lang="nl-BE" b="1" baseline="0" dirty="0" smtClean="0"/>
              <a:t> van eigenaarschap:</a:t>
            </a:r>
            <a:r>
              <a:rPr lang="nl-BE" baseline="0" dirty="0" smtClean="0"/>
              <a:t> Solidariteit, fondsenwerving, regie in project, netwerk binnen brengen, …</a:t>
            </a:r>
            <a:endParaRPr lang="nl-BE" dirty="0" smtClean="0"/>
          </a:p>
          <a:p>
            <a:endParaRPr lang="nl-BE" dirty="0" smtClean="0"/>
          </a:p>
          <a:p>
            <a:r>
              <a:rPr lang="nl-BE" dirty="0" smtClean="0"/>
              <a:t>Link eigenaarschap en sturing: </a:t>
            </a:r>
          </a:p>
          <a:p>
            <a:r>
              <a:rPr lang="nl-BE" dirty="0" smtClean="0"/>
              <a:t>Te weinig sturing: Vaagheid, onduidelijke verwachtingen, weinig vertrouwen</a:t>
            </a:r>
            <a:endParaRPr lang="nl-BE" baseline="0" dirty="0" smtClean="0"/>
          </a:p>
          <a:p>
            <a:r>
              <a:rPr lang="nl-BE" baseline="0" dirty="0" smtClean="0"/>
              <a:t>Te veel sturing: Duidelijkheid, maar vragen rond betrokkenheid, delen regie, samenwerking</a:t>
            </a:r>
          </a:p>
          <a:p>
            <a:r>
              <a:rPr lang="nl-BE" baseline="0" dirty="0" smtClean="0"/>
              <a:t>=&gt;Balans vinden!</a:t>
            </a:r>
            <a:endParaRPr lang="nl-BE"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nl-BE" sz="120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nl-BE" sz="1200" dirty="0" smtClean="0"/>
              <a:t>Actienetwerk &gt;&lt; Middelennetwerk</a:t>
            </a:r>
            <a:r>
              <a:rPr lang="nl-BE" sz="1200" baseline="0" dirty="0" smtClean="0"/>
              <a:t> (</a:t>
            </a:r>
            <a:r>
              <a:rPr lang="nl-BE" sz="1200" baseline="0" dirty="0" err="1" smtClean="0"/>
              <a:t>Bvb</a:t>
            </a:r>
            <a:r>
              <a:rPr lang="nl-BE" sz="1200" baseline="0" dirty="0" smtClean="0"/>
              <a:t>. om schaarse middelen te delen)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baseline="0" dirty="0" smtClean="0"/>
              <a:t>Ben je vraag of aanbod?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200" dirty="0" smtClean="0"/>
              <a:t>Netwerklogica &gt;&lt; Hiërarchische logica</a:t>
            </a:r>
            <a:endParaRPr lang="nl-BE" sz="1200" baseline="0" dirty="0" smtClean="0"/>
          </a:p>
        </p:txBody>
      </p:sp>
      <p:sp>
        <p:nvSpPr>
          <p:cNvPr id="4" name="Tijdelijke aanduiding voor dianummer 3"/>
          <p:cNvSpPr>
            <a:spLocks noGrp="1"/>
          </p:cNvSpPr>
          <p:nvPr>
            <p:ph type="sldNum" sz="quarter" idx="10"/>
          </p:nvPr>
        </p:nvSpPr>
        <p:spPr/>
        <p:txBody>
          <a:bodyPr/>
          <a:lstStyle/>
          <a:p>
            <a:fld id="{E4CC355C-48F8-4B55-8B5A-4A7937B77406}" type="slidenum">
              <a:rPr lang="nl-BE" smtClean="0"/>
              <a:t>5</a:t>
            </a:fld>
            <a:endParaRPr lang="nl-BE"/>
          </a:p>
        </p:txBody>
      </p:sp>
    </p:spTree>
    <p:extLst>
      <p:ext uri="{BB962C8B-B14F-4D97-AF65-F5344CB8AC3E}">
        <p14:creationId xmlns:p14="http://schemas.microsoft.com/office/powerpoint/2010/main" val="2604774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dirty="0" smtClean="0">
                <a:solidFill>
                  <a:srgbClr val="FF0000"/>
                </a:solidFill>
              </a:rPr>
              <a:t>Initiatief</a:t>
            </a:r>
            <a:r>
              <a:rPr lang="nl-BE" b="0" baseline="0" dirty="0" smtClean="0">
                <a:solidFill>
                  <a:srgbClr val="FF0000"/>
                </a:solidFill>
              </a:rPr>
              <a:t> uit noodzaak &gt;&lt; Initiatief uit geloof in meerwaarde</a:t>
            </a:r>
            <a:endParaRPr lang="nl-BE" b="0" dirty="0" smtClean="0">
              <a:solidFill>
                <a:srgbClr val="FF0000"/>
              </a:solidFill>
            </a:endParaRPr>
          </a:p>
          <a:p>
            <a:endParaRPr lang="nl-BE" b="0" dirty="0" smtClean="0">
              <a:solidFill>
                <a:srgbClr val="FF0000"/>
              </a:solidFill>
            </a:endParaRPr>
          </a:p>
          <a:p>
            <a:r>
              <a:rPr lang="nl-BE" b="0" dirty="0" smtClean="0">
                <a:solidFill>
                  <a:srgbClr val="FF0000"/>
                </a:solidFill>
              </a:rPr>
              <a:t>Eigen regie: </a:t>
            </a:r>
          </a:p>
          <a:p>
            <a:pPr marL="171450" indent="-171450">
              <a:buFont typeface="Arial" panose="020B0604020202020204" pitchFamily="34" charset="0"/>
              <a:buChar char="•"/>
            </a:pPr>
            <a:r>
              <a:rPr lang="nl-BE" b="0" dirty="0" smtClean="0">
                <a:solidFill>
                  <a:srgbClr val="FF0000"/>
                </a:solidFill>
              </a:rPr>
              <a:t>Is het de wens van de jongere? Kiest</a:t>
            </a:r>
            <a:r>
              <a:rPr lang="nl-BE" b="0" baseline="0" dirty="0" smtClean="0">
                <a:solidFill>
                  <a:srgbClr val="FF0000"/>
                </a:solidFill>
              </a:rPr>
              <a:t> hij met wie hij samenwoont?</a:t>
            </a:r>
          </a:p>
          <a:p>
            <a:pPr marL="171450" indent="-171450">
              <a:buFont typeface="Arial" panose="020B0604020202020204" pitchFamily="34" charset="0"/>
              <a:buChar char="•"/>
            </a:pPr>
            <a:r>
              <a:rPr lang="nl-BE" b="0" baseline="0" dirty="0" smtClean="0">
                <a:solidFill>
                  <a:srgbClr val="FF0000"/>
                </a:solidFill>
              </a:rPr>
              <a:t>Zijn ze betrokken in het proces? Welke plek krijgen ze in de veelheid aan te ondernemen acties?</a:t>
            </a:r>
          </a:p>
          <a:p>
            <a:pPr marL="171450" indent="-171450">
              <a:buFont typeface="Arial" panose="020B0604020202020204" pitchFamily="34" charset="0"/>
              <a:buChar char="•"/>
            </a:pPr>
            <a:r>
              <a:rPr lang="nl-BE" b="0" baseline="0" dirty="0" smtClean="0">
                <a:solidFill>
                  <a:srgbClr val="FF0000"/>
                </a:solidFill>
              </a:rPr>
              <a:t>Ouders ruimte laten voor jongeren om zich te </a:t>
            </a:r>
            <a:r>
              <a:rPr lang="nl-BE" b="0" baseline="0" dirty="0" err="1" smtClean="0">
                <a:solidFill>
                  <a:srgbClr val="FF0000"/>
                </a:solidFill>
              </a:rPr>
              <a:t>ontplooiien</a:t>
            </a:r>
            <a:endParaRPr lang="nl-BE" b="0" baseline="0" dirty="0" smtClean="0">
              <a:solidFill>
                <a:srgbClr val="FF0000"/>
              </a:solidFill>
            </a:endParaRPr>
          </a:p>
          <a:p>
            <a:pPr marL="171450" indent="-171450">
              <a:buFont typeface="Arial" panose="020B0604020202020204" pitchFamily="34" charset="0"/>
              <a:buChar char="•"/>
            </a:pPr>
            <a:endParaRPr lang="nl-BE" b="0" dirty="0">
              <a:solidFill>
                <a:srgbClr val="FF0000"/>
              </a:solidFill>
            </a:endParaRPr>
          </a:p>
        </p:txBody>
      </p:sp>
      <p:sp>
        <p:nvSpPr>
          <p:cNvPr id="4" name="Tijdelijke aanduiding voor dianummer 3"/>
          <p:cNvSpPr>
            <a:spLocks noGrp="1"/>
          </p:cNvSpPr>
          <p:nvPr>
            <p:ph type="sldNum" sz="quarter" idx="10"/>
          </p:nvPr>
        </p:nvSpPr>
        <p:spPr/>
        <p:txBody>
          <a:bodyPr/>
          <a:lstStyle/>
          <a:p>
            <a:fld id="{E4CC355C-48F8-4B55-8B5A-4A7937B77406}" type="slidenum">
              <a:rPr lang="nl-BE" smtClean="0"/>
              <a:t>6</a:t>
            </a:fld>
            <a:endParaRPr lang="nl-BE"/>
          </a:p>
        </p:txBody>
      </p:sp>
    </p:spTree>
    <p:extLst>
      <p:ext uri="{BB962C8B-B14F-4D97-AF65-F5344CB8AC3E}">
        <p14:creationId xmlns:p14="http://schemas.microsoft.com/office/powerpoint/2010/main" val="1737567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err="1" smtClean="0"/>
              <a:t>Fast</a:t>
            </a:r>
            <a:r>
              <a:rPr lang="nl-BE" b="1" dirty="0" smtClean="0"/>
              <a:t> forward: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baseline="0" dirty="0" smtClean="0"/>
              <a:t>Verschillende verwachtingen (wonen/dagbesteding)</a:t>
            </a:r>
          </a:p>
          <a:p>
            <a:pPr marL="171450" indent="-171450">
              <a:buFont typeface="Arial" panose="020B0604020202020204" pitchFamily="34" charset="0"/>
              <a:buChar char="•"/>
            </a:pPr>
            <a:r>
              <a:rPr lang="nl-BE" dirty="0" smtClean="0"/>
              <a:t>Gedeeld eigenaarschap,</a:t>
            </a:r>
            <a:r>
              <a:rPr lang="nl-BE" baseline="0" dirty="0" smtClean="0"/>
              <a:t> groep zet oorspronkelijke trekker aan de deur.</a:t>
            </a:r>
          </a:p>
          <a:p>
            <a:pPr marL="171450" indent="-171450">
              <a:buFont typeface="Arial" panose="020B0604020202020204" pitchFamily="34" charset="0"/>
              <a:buChar char="•"/>
            </a:pPr>
            <a:r>
              <a:rPr lang="nl-BE" baseline="0" dirty="0" smtClean="0"/>
              <a:t>Gratis dagbesteding, vanaf bijdrage gevraagd stappen ze eruit.</a:t>
            </a:r>
          </a:p>
          <a:p>
            <a:pPr marL="171450" indent="-171450">
              <a:buFont typeface="Arial" panose="020B0604020202020204" pitchFamily="34" charset="0"/>
              <a:buChar char="•"/>
            </a:pPr>
            <a:r>
              <a:rPr lang="nl-BE" baseline="0" dirty="0" smtClean="0"/>
              <a:t>Shoppers</a:t>
            </a:r>
          </a:p>
          <a:p>
            <a:pPr marL="171450" indent="-171450">
              <a:buFont typeface="Arial" panose="020B0604020202020204" pitchFamily="34" charset="0"/>
              <a:buChar char="•"/>
            </a:pPr>
            <a:r>
              <a:rPr lang="nl-BE" baseline="0" dirty="0" smtClean="0"/>
              <a:t>Trekker krijgt de groep ouders niet betrokken.</a:t>
            </a:r>
          </a:p>
          <a:p>
            <a:pPr marL="171450" indent="-171450">
              <a:buFont typeface="Arial" panose="020B0604020202020204" pitchFamily="34" charset="0"/>
              <a:buChar char="•"/>
            </a:pPr>
            <a:r>
              <a:rPr lang="nl-BE" baseline="0" dirty="0" smtClean="0"/>
              <a:t>Ouder wordt onzeker van complexiteit project (</a:t>
            </a:r>
            <a:r>
              <a:rPr lang="nl-BE" baseline="0" dirty="0" err="1" smtClean="0"/>
              <a:t>bvb</a:t>
            </a:r>
            <a:r>
              <a:rPr lang="nl-BE" baseline="0" dirty="0" smtClean="0"/>
              <a:t>. financieel plaatje) en stapt eruit,</a:t>
            </a:r>
          </a:p>
        </p:txBody>
      </p:sp>
      <p:sp>
        <p:nvSpPr>
          <p:cNvPr id="4" name="Tijdelijke aanduiding voor dianummer 3"/>
          <p:cNvSpPr>
            <a:spLocks noGrp="1"/>
          </p:cNvSpPr>
          <p:nvPr>
            <p:ph type="sldNum" sz="quarter" idx="10"/>
          </p:nvPr>
        </p:nvSpPr>
        <p:spPr/>
        <p:txBody>
          <a:bodyPr/>
          <a:lstStyle/>
          <a:p>
            <a:fld id="{E4CC355C-48F8-4B55-8B5A-4A7937B77406}" type="slidenum">
              <a:rPr lang="nl-BE" smtClean="0"/>
              <a:t>7</a:t>
            </a:fld>
            <a:endParaRPr lang="nl-BE"/>
          </a:p>
        </p:txBody>
      </p:sp>
    </p:spTree>
    <p:extLst>
      <p:ext uri="{BB962C8B-B14F-4D97-AF65-F5344CB8AC3E}">
        <p14:creationId xmlns:p14="http://schemas.microsoft.com/office/powerpoint/2010/main" val="2044963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Van groep</a:t>
            </a:r>
            <a:r>
              <a:rPr lang="nl-BE" baseline="0" dirty="0" smtClean="0"/>
              <a:t> naar organisatie</a:t>
            </a:r>
            <a:endParaRPr lang="nl-BE" dirty="0"/>
          </a:p>
        </p:txBody>
      </p:sp>
      <p:sp>
        <p:nvSpPr>
          <p:cNvPr id="4" name="Tijdelijke aanduiding voor dianummer 3"/>
          <p:cNvSpPr>
            <a:spLocks noGrp="1"/>
          </p:cNvSpPr>
          <p:nvPr>
            <p:ph type="sldNum" sz="quarter" idx="10"/>
          </p:nvPr>
        </p:nvSpPr>
        <p:spPr/>
        <p:txBody>
          <a:bodyPr/>
          <a:lstStyle/>
          <a:p>
            <a:fld id="{E4CC355C-48F8-4B55-8B5A-4A7937B77406}" type="slidenum">
              <a:rPr lang="nl-BE" smtClean="0"/>
              <a:t>8</a:t>
            </a:fld>
            <a:endParaRPr lang="nl-BE"/>
          </a:p>
        </p:txBody>
      </p:sp>
    </p:spTree>
    <p:extLst>
      <p:ext uri="{BB962C8B-B14F-4D97-AF65-F5344CB8AC3E}">
        <p14:creationId xmlns:p14="http://schemas.microsoft.com/office/powerpoint/2010/main" val="110874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228600">
              <a:spcBef>
                <a:spcPts val="1000"/>
              </a:spcBef>
            </a:pPr>
            <a:r>
              <a:rPr lang="nl-BE" sz="4400" dirty="0" smtClean="0"/>
              <a:t>Hoe meer mensen, hoe meer meningen.</a:t>
            </a:r>
          </a:p>
          <a:p>
            <a:pPr marL="0" lvl="0" indent="-228600">
              <a:spcBef>
                <a:spcPts val="1000"/>
              </a:spcBef>
            </a:pPr>
            <a:r>
              <a:rPr lang="nl-BE" sz="4400" dirty="0" smtClean="0"/>
              <a:t>Hoe meer mensen, hoe groter draagvlak </a:t>
            </a:r>
          </a:p>
          <a:p>
            <a:pPr marL="228600" lvl="1">
              <a:spcBef>
                <a:spcPts val="1000"/>
              </a:spcBef>
            </a:pPr>
            <a:r>
              <a:rPr lang="nl-BE" sz="4000" dirty="0" smtClean="0"/>
              <a:t>Financieel haalbaar?</a:t>
            </a:r>
          </a:p>
          <a:p>
            <a:endParaRPr lang="nl-BE" dirty="0"/>
          </a:p>
        </p:txBody>
      </p:sp>
      <p:sp>
        <p:nvSpPr>
          <p:cNvPr id="4" name="Tijdelijke aanduiding voor dianummer 3"/>
          <p:cNvSpPr>
            <a:spLocks noGrp="1"/>
          </p:cNvSpPr>
          <p:nvPr>
            <p:ph type="sldNum" sz="quarter" idx="10"/>
          </p:nvPr>
        </p:nvSpPr>
        <p:spPr/>
        <p:txBody>
          <a:bodyPr/>
          <a:lstStyle/>
          <a:p>
            <a:fld id="{E4CC355C-48F8-4B55-8B5A-4A7937B77406}" type="slidenum">
              <a:rPr lang="nl-BE" smtClean="0"/>
              <a:t>9</a:t>
            </a:fld>
            <a:endParaRPr lang="nl-BE"/>
          </a:p>
        </p:txBody>
      </p:sp>
    </p:spTree>
    <p:extLst>
      <p:ext uri="{BB962C8B-B14F-4D97-AF65-F5344CB8AC3E}">
        <p14:creationId xmlns:p14="http://schemas.microsoft.com/office/powerpoint/2010/main" val="2514369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EC6F1979-1B3E-4CF4-BBD6-ADB434BD0A30}" type="datetimeFigureOut">
              <a:rPr lang="nl-BE" smtClean="0"/>
              <a:t>13/03/2019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0A07443-CB41-466F-AEE1-7CB6CBBD6366}" type="slidenum">
              <a:rPr lang="nl-BE" smtClean="0"/>
              <a:t>‹nr.›</a:t>
            </a:fld>
            <a:endParaRPr lang="nl-BE"/>
          </a:p>
        </p:txBody>
      </p:sp>
    </p:spTree>
    <p:extLst>
      <p:ext uri="{BB962C8B-B14F-4D97-AF65-F5344CB8AC3E}">
        <p14:creationId xmlns:p14="http://schemas.microsoft.com/office/powerpoint/2010/main" val="4264070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EC6F1979-1B3E-4CF4-BBD6-ADB434BD0A30}" type="datetimeFigureOut">
              <a:rPr lang="nl-BE" smtClean="0"/>
              <a:t>13/03/2019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0A07443-CB41-466F-AEE1-7CB6CBBD6366}" type="slidenum">
              <a:rPr lang="nl-BE" smtClean="0"/>
              <a:t>‹nr.›</a:t>
            </a:fld>
            <a:endParaRPr lang="nl-BE"/>
          </a:p>
        </p:txBody>
      </p:sp>
    </p:spTree>
    <p:extLst>
      <p:ext uri="{BB962C8B-B14F-4D97-AF65-F5344CB8AC3E}">
        <p14:creationId xmlns:p14="http://schemas.microsoft.com/office/powerpoint/2010/main" val="3409781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EC6F1979-1B3E-4CF4-BBD6-ADB434BD0A30}" type="datetimeFigureOut">
              <a:rPr lang="nl-BE" smtClean="0"/>
              <a:t>13/03/2019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0A07443-CB41-466F-AEE1-7CB6CBBD6366}" type="slidenum">
              <a:rPr lang="nl-BE" smtClean="0"/>
              <a:t>‹nr.›</a:t>
            </a:fld>
            <a:endParaRPr lang="nl-BE"/>
          </a:p>
        </p:txBody>
      </p:sp>
    </p:spTree>
    <p:extLst>
      <p:ext uri="{BB962C8B-B14F-4D97-AF65-F5344CB8AC3E}">
        <p14:creationId xmlns:p14="http://schemas.microsoft.com/office/powerpoint/2010/main" val="3485990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EC6F1979-1B3E-4CF4-BBD6-ADB434BD0A30}" type="datetimeFigureOut">
              <a:rPr lang="nl-BE" smtClean="0"/>
              <a:t>13/03/2019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0A07443-CB41-466F-AEE1-7CB6CBBD6366}" type="slidenum">
              <a:rPr lang="nl-BE" smtClean="0"/>
              <a:t>‹nr.›</a:t>
            </a:fld>
            <a:endParaRPr lang="nl-BE"/>
          </a:p>
        </p:txBody>
      </p:sp>
    </p:spTree>
    <p:extLst>
      <p:ext uri="{BB962C8B-B14F-4D97-AF65-F5344CB8AC3E}">
        <p14:creationId xmlns:p14="http://schemas.microsoft.com/office/powerpoint/2010/main" val="298377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EC6F1979-1B3E-4CF4-BBD6-ADB434BD0A30}" type="datetimeFigureOut">
              <a:rPr lang="nl-BE" smtClean="0"/>
              <a:t>13/03/2019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0A07443-CB41-466F-AEE1-7CB6CBBD6366}" type="slidenum">
              <a:rPr lang="nl-BE" smtClean="0"/>
              <a:t>‹nr.›</a:t>
            </a:fld>
            <a:endParaRPr lang="nl-BE"/>
          </a:p>
        </p:txBody>
      </p:sp>
    </p:spTree>
    <p:extLst>
      <p:ext uri="{BB962C8B-B14F-4D97-AF65-F5344CB8AC3E}">
        <p14:creationId xmlns:p14="http://schemas.microsoft.com/office/powerpoint/2010/main" val="92832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EC6F1979-1B3E-4CF4-BBD6-ADB434BD0A30}" type="datetimeFigureOut">
              <a:rPr lang="nl-BE" smtClean="0"/>
              <a:t>13/03/2019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20A07443-CB41-466F-AEE1-7CB6CBBD6366}" type="slidenum">
              <a:rPr lang="nl-BE" smtClean="0"/>
              <a:t>‹nr.›</a:t>
            </a:fld>
            <a:endParaRPr lang="nl-BE"/>
          </a:p>
        </p:txBody>
      </p:sp>
    </p:spTree>
    <p:extLst>
      <p:ext uri="{BB962C8B-B14F-4D97-AF65-F5344CB8AC3E}">
        <p14:creationId xmlns:p14="http://schemas.microsoft.com/office/powerpoint/2010/main" val="1013482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EC6F1979-1B3E-4CF4-BBD6-ADB434BD0A30}" type="datetimeFigureOut">
              <a:rPr lang="nl-BE" smtClean="0"/>
              <a:t>13/03/2019</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20A07443-CB41-466F-AEE1-7CB6CBBD6366}" type="slidenum">
              <a:rPr lang="nl-BE" smtClean="0"/>
              <a:t>‹nr.›</a:t>
            </a:fld>
            <a:endParaRPr lang="nl-BE"/>
          </a:p>
        </p:txBody>
      </p:sp>
    </p:spTree>
    <p:extLst>
      <p:ext uri="{BB962C8B-B14F-4D97-AF65-F5344CB8AC3E}">
        <p14:creationId xmlns:p14="http://schemas.microsoft.com/office/powerpoint/2010/main" val="371194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EC6F1979-1B3E-4CF4-BBD6-ADB434BD0A30}" type="datetimeFigureOut">
              <a:rPr lang="nl-BE" smtClean="0"/>
              <a:t>13/03/2019</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20A07443-CB41-466F-AEE1-7CB6CBBD6366}" type="slidenum">
              <a:rPr lang="nl-BE" smtClean="0"/>
              <a:t>‹nr.›</a:t>
            </a:fld>
            <a:endParaRPr lang="nl-BE"/>
          </a:p>
        </p:txBody>
      </p:sp>
    </p:spTree>
    <p:extLst>
      <p:ext uri="{BB962C8B-B14F-4D97-AF65-F5344CB8AC3E}">
        <p14:creationId xmlns:p14="http://schemas.microsoft.com/office/powerpoint/2010/main" val="1161770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C6F1979-1B3E-4CF4-BBD6-ADB434BD0A30}" type="datetimeFigureOut">
              <a:rPr lang="nl-BE" smtClean="0"/>
              <a:t>13/03/2019</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20A07443-CB41-466F-AEE1-7CB6CBBD6366}" type="slidenum">
              <a:rPr lang="nl-BE" smtClean="0"/>
              <a:t>‹nr.›</a:t>
            </a:fld>
            <a:endParaRPr lang="nl-BE"/>
          </a:p>
        </p:txBody>
      </p:sp>
    </p:spTree>
    <p:extLst>
      <p:ext uri="{BB962C8B-B14F-4D97-AF65-F5344CB8AC3E}">
        <p14:creationId xmlns:p14="http://schemas.microsoft.com/office/powerpoint/2010/main" val="2288522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EC6F1979-1B3E-4CF4-BBD6-ADB434BD0A30}" type="datetimeFigureOut">
              <a:rPr lang="nl-BE" smtClean="0"/>
              <a:t>13/03/2019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20A07443-CB41-466F-AEE1-7CB6CBBD6366}" type="slidenum">
              <a:rPr lang="nl-BE" smtClean="0"/>
              <a:t>‹nr.›</a:t>
            </a:fld>
            <a:endParaRPr lang="nl-BE"/>
          </a:p>
        </p:txBody>
      </p:sp>
    </p:spTree>
    <p:extLst>
      <p:ext uri="{BB962C8B-B14F-4D97-AF65-F5344CB8AC3E}">
        <p14:creationId xmlns:p14="http://schemas.microsoft.com/office/powerpoint/2010/main" val="2600326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EC6F1979-1B3E-4CF4-BBD6-ADB434BD0A30}" type="datetimeFigureOut">
              <a:rPr lang="nl-BE" smtClean="0"/>
              <a:t>13/03/2019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20A07443-CB41-466F-AEE1-7CB6CBBD6366}" type="slidenum">
              <a:rPr lang="nl-BE" smtClean="0"/>
              <a:t>‹nr.›</a:t>
            </a:fld>
            <a:endParaRPr lang="nl-BE"/>
          </a:p>
        </p:txBody>
      </p:sp>
    </p:spTree>
    <p:extLst>
      <p:ext uri="{BB962C8B-B14F-4D97-AF65-F5344CB8AC3E}">
        <p14:creationId xmlns:p14="http://schemas.microsoft.com/office/powerpoint/2010/main" val="2650932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F1979-1B3E-4CF4-BBD6-ADB434BD0A30}" type="datetimeFigureOut">
              <a:rPr lang="nl-BE" smtClean="0"/>
              <a:t>13/03/2019</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07443-CB41-466F-AEE1-7CB6CBBD6366}" type="slidenum">
              <a:rPr lang="nl-BE" smtClean="0"/>
              <a:t>‹nr.›</a:t>
            </a:fld>
            <a:endParaRPr lang="nl-BE"/>
          </a:p>
        </p:txBody>
      </p:sp>
    </p:spTree>
    <p:extLst>
      <p:ext uri="{BB962C8B-B14F-4D97-AF65-F5344CB8AC3E}">
        <p14:creationId xmlns:p14="http://schemas.microsoft.com/office/powerpoint/2010/main" val="1488736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17.xml"/><Relationship Id="rId16" Type="http://schemas.openxmlformats.org/officeDocument/2006/relationships/diagramColors" Target="../diagrams/colors7.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diagramData" Target="../diagrams/data10.xml"/><Relationship Id="rId2" Type="http://schemas.openxmlformats.org/officeDocument/2006/relationships/diagramData" Target="../diagrams/data8.xml"/><Relationship Id="rId16" Type="http://schemas.microsoft.com/office/2007/relationships/diagramDrawing" Target="../diagrams/drawing10.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8.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cstate="print">
            <a:duotone>
              <a:prstClr val="black"/>
              <a:schemeClr val="accent4">
                <a:lumMod val="20000"/>
                <a:lumOff val="80000"/>
                <a:tint val="45000"/>
                <a:satMod val="400000"/>
              </a:schemeClr>
            </a:duotone>
            <a:extLst>
              <a:ext uri="{28A0092B-C50C-407E-A947-70E740481C1C}">
                <a14:useLocalDpi xmlns:a14="http://schemas.microsoft.com/office/drawing/2010/main" val="0"/>
              </a:ext>
            </a:extLst>
          </a:blip>
          <a:stretch>
            <a:fillRect/>
          </a:stretch>
        </p:blipFill>
        <p:spPr>
          <a:xfrm>
            <a:off x="0" y="-232596"/>
            <a:ext cx="12320336" cy="9161968"/>
          </a:xfrm>
          <a:prstGeom prst="rect">
            <a:avLst/>
          </a:prstGeom>
        </p:spPr>
      </p:pic>
      <p:sp>
        <p:nvSpPr>
          <p:cNvPr id="2" name="Tekstvak 1"/>
          <p:cNvSpPr txBox="1"/>
          <p:nvPr/>
        </p:nvSpPr>
        <p:spPr>
          <a:xfrm>
            <a:off x="2157663" y="0"/>
            <a:ext cx="8005010" cy="3303032"/>
          </a:xfrm>
          <a:prstGeom prst="roundRect">
            <a:avLst/>
          </a:prstGeom>
          <a:solidFill>
            <a:srgbClr val="B1C800"/>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sz="8000" dirty="0">
                <a:solidFill>
                  <a:schemeClr val="tx1"/>
                </a:solidFill>
              </a:rPr>
              <a:t>Collectieve sessie</a:t>
            </a:r>
          </a:p>
          <a:p>
            <a:pPr algn="ctr"/>
            <a:r>
              <a:rPr lang="nl-BE" sz="5400" b="1" dirty="0">
                <a:solidFill>
                  <a:schemeClr val="bg1"/>
                </a:solidFill>
              </a:rPr>
              <a:t>Vormen en organiseren van een groep</a:t>
            </a:r>
          </a:p>
        </p:txBody>
      </p:sp>
      <p:pic>
        <p:nvPicPr>
          <p:cNvPr id="7" name="Afbeelding 6"/>
          <p:cNvPicPr>
            <a:picLocks noChangeAspect="1"/>
          </p:cNvPicPr>
          <p:nvPr/>
        </p:nvPicPr>
        <p:blipFill rotWithShape="1">
          <a:blip r:embed="rId4" cstate="print">
            <a:extLst>
              <a:ext uri="{28A0092B-C50C-407E-A947-70E740481C1C}">
                <a14:useLocalDpi xmlns:a14="http://schemas.microsoft.com/office/drawing/2010/main" val="0"/>
              </a:ext>
            </a:extLst>
          </a:blip>
          <a:srcRect l="5684" t="8078" r="4794" b="7898"/>
          <a:stretch/>
        </p:blipFill>
        <p:spPr>
          <a:xfrm>
            <a:off x="4341029" y="4347607"/>
            <a:ext cx="3675398" cy="2028924"/>
          </a:xfrm>
          <a:prstGeom prst="rect">
            <a:avLst/>
          </a:prstGeom>
        </p:spPr>
      </p:pic>
    </p:spTree>
    <p:extLst>
      <p:ext uri="{BB962C8B-B14F-4D97-AF65-F5344CB8AC3E}">
        <p14:creationId xmlns:p14="http://schemas.microsoft.com/office/powerpoint/2010/main" val="237100621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4800" b="1" dirty="0" smtClean="0">
                <a:solidFill>
                  <a:srgbClr val="B1C800"/>
                </a:solidFill>
              </a:rPr>
              <a:t>Start </a:t>
            </a:r>
            <a:r>
              <a:rPr lang="nl-BE" sz="4800" b="1" dirty="0">
                <a:solidFill>
                  <a:srgbClr val="B1C800"/>
                </a:solidFill>
              </a:rPr>
              <a:t>met referentiegroep</a:t>
            </a:r>
            <a:endParaRPr lang="nl-BE" sz="4800" dirty="0"/>
          </a:p>
        </p:txBody>
      </p:sp>
      <p:sp>
        <p:nvSpPr>
          <p:cNvPr id="3" name="Tijdelijke aanduiding voor inhoud 2"/>
          <p:cNvSpPr>
            <a:spLocks noGrp="1"/>
          </p:cNvSpPr>
          <p:nvPr>
            <p:ph idx="1"/>
          </p:nvPr>
        </p:nvSpPr>
        <p:spPr/>
        <p:txBody>
          <a:bodyPr>
            <a:normAutofit/>
          </a:bodyPr>
          <a:lstStyle/>
          <a:p>
            <a:pPr marL="0" lvl="1" indent="0">
              <a:spcBef>
                <a:spcPts val="1000"/>
              </a:spcBef>
              <a:buNone/>
            </a:pPr>
            <a:r>
              <a:rPr lang="nl-BE" sz="3600" dirty="0" smtClean="0"/>
              <a:t>Profiel:</a:t>
            </a:r>
          </a:p>
          <a:p>
            <a:pPr marL="457200" lvl="1" indent="-457200">
              <a:spcBef>
                <a:spcPts val="1000"/>
              </a:spcBef>
            </a:pPr>
            <a:r>
              <a:rPr lang="nl-BE" sz="3200" dirty="0" smtClean="0"/>
              <a:t>Enkel ouders?</a:t>
            </a:r>
            <a:endParaRPr lang="nl-BE" sz="3200" dirty="0"/>
          </a:p>
          <a:p>
            <a:pPr marL="457200" lvl="1" indent="-457200">
              <a:spcBef>
                <a:spcPts val="1000"/>
              </a:spcBef>
            </a:pPr>
            <a:r>
              <a:rPr lang="nl-BE" sz="3200" dirty="0" smtClean="0"/>
              <a:t>Gelijkaardige visie?</a:t>
            </a:r>
            <a:endParaRPr lang="nl-BE" sz="3200" dirty="0"/>
          </a:p>
          <a:p>
            <a:pPr marL="457200" lvl="1" indent="-457200">
              <a:spcBef>
                <a:spcPts val="1000"/>
              </a:spcBef>
            </a:pPr>
            <a:r>
              <a:rPr lang="nl-BE" sz="3200" dirty="0" smtClean="0"/>
              <a:t>Gelijkaardige beperking? Zorgnoden?</a:t>
            </a:r>
          </a:p>
          <a:p>
            <a:pPr marL="457200" lvl="1" indent="-457200">
              <a:spcBef>
                <a:spcPts val="1000"/>
              </a:spcBef>
            </a:pPr>
            <a:r>
              <a:rPr lang="nl-BE" sz="3200" dirty="0" smtClean="0"/>
              <a:t>Klik met bondgenoten</a:t>
            </a:r>
          </a:p>
          <a:p>
            <a:pPr marL="457200" lvl="1" indent="-457200">
              <a:spcBef>
                <a:spcPts val="1000"/>
              </a:spcBef>
            </a:pPr>
            <a:r>
              <a:rPr lang="nl-BE" sz="3200" dirty="0" smtClean="0"/>
              <a:t>Buikgevoel</a:t>
            </a:r>
          </a:p>
          <a:p>
            <a:pPr marL="457200" lvl="1" indent="-457200">
              <a:spcBef>
                <a:spcPts val="1000"/>
              </a:spcBef>
            </a:pPr>
            <a:r>
              <a:rPr lang="nl-BE" sz="3200" dirty="0"/>
              <a:t>Verschillende petten kunnen </a:t>
            </a:r>
            <a:r>
              <a:rPr lang="nl-BE" sz="3200" dirty="0" smtClean="0"/>
              <a:t>hanteren</a:t>
            </a:r>
            <a:endParaRPr lang="nl-BE" sz="3200" dirty="0"/>
          </a:p>
          <a:p>
            <a:pPr marL="0" lvl="1" indent="0">
              <a:spcBef>
                <a:spcPts val="1000"/>
              </a:spcBef>
              <a:buNone/>
            </a:pPr>
            <a:endParaRPr lang="nl-BE" sz="3200" dirty="0"/>
          </a:p>
        </p:txBody>
      </p:sp>
    </p:spTree>
    <p:extLst>
      <p:ext uri="{BB962C8B-B14F-4D97-AF65-F5344CB8AC3E}">
        <p14:creationId xmlns:p14="http://schemas.microsoft.com/office/powerpoint/2010/main" val="3890890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233766" y="210142"/>
            <a:ext cx="6868886" cy="1649655"/>
          </a:xfrm>
        </p:spPr>
        <p:txBody>
          <a:bodyPr>
            <a:normAutofit/>
          </a:bodyPr>
          <a:lstStyle/>
          <a:p>
            <a:r>
              <a:rPr lang="nl-BE" b="1" dirty="0" smtClean="0">
                <a:solidFill>
                  <a:srgbClr val="B1C800"/>
                </a:solidFill>
              </a:rPr>
              <a:t>Begin met een open gesprek zonder verwachtingen</a:t>
            </a:r>
            <a:endParaRPr lang="nl-BE" b="1" dirty="0"/>
          </a:p>
        </p:txBody>
      </p:sp>
      <p:graphicFrame>
        <p:nvGraphicFramePr>
          <p:cNvPr id="5" name="Diagram 4"/>
          <p:cNvGraphicFramePr/>
          <p:nvPr>
            <p:extLst>
              <p:ext uri="{D42A27DB-BD31-4B8C-83A1-F6EECF244321}">
                <p14:modId xmlns:p14="http://schemas.microsoft.com/office/powerpoint/2010/main" val="3600663423"/>
              </p:ext>
            </p:extLst>
          </p:nvPr>
        </p:nvGraphicFramePr>
        <p:xfrm>
          <a:off x="0" y="0"/>
          <a:ext cx="11690837"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2261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solidFill>
                  <a:srgbClr val="B1C800"/>
                </a:solidFill>
              </a:rPr>
              <a:t>Ambitie project = Ambitie bondgenoot?</a:t>
            </a:r>
            <a:endParaRPr lang="nl-BE" dirty="0">
              <a:solidFill>
                <a:srgbClr val="009999"/>
              </a:solidFill>
            </a:endParaRPr>
          </a:p>
        </p:txBody>
      </p:sp>
      <p:sp>
        <p:nvSpPr>
          <p:cNvPr id="3" name="Tijdelijke aanduiding voor inhoud 2"/>
          <p:cNvSpPr>
            <a:spLocks noGrp="1"/>
          </p:cNvSpPr>
          <p:nvPr>
            <p:ph idx="1"/>
          </p:nvPr>
        </p:nvSpPr>
        <p:spPr>
          <a:xfrm>
            <a:off x="838200" y="1864814"/>
            <a:ext cx="10515600" cy="1727472"/>
          </a:xfrm>
        </p:spPr>
        <p:txBody>
          <a:bodyPr>
            <a:normAutofit/>
          </a:bodyPr>
          <a:lstStyle/>
          <a:p>
            <a:r>
              <a:rPr lang="nl-BE" sz="3200" dirty="0" smtClean="0"/>
              <a:t>Verwachtingen: </a:t>
            </a:r>
            <a:endParaRPr lang="nl-BE" sz="3600" dirty="0"/>
          </a:p>
        </p:txBody>
      </p:sp>
      <p:graphicFrame>
        <p:nvGraphicFramePr>
          <p:cNvPr id="5" name="Tabel 4"/>
          <p:cNvGraphicFramePr>
            <a:graphicFrameLocks noGrp="1"/>
          </p:cNvGraphicFramePr>
          <p:nvPr>
            <p:extLst/>
          </p:nvPr>
        </p:nvGraphicFramePr>
        <p:xfrm>
          <a:off x="2170612" y="3735977"/>
          <a:ext cx="8331925" cy="365760"/>
        </p:xfrm>
        <a:graphic>
          <a:graphicData uri="http://schemas.openxmlformats.org/drawingml/2006/table">
            <a:tbl>
              <a:tblPr/>
              <a:tblGrid>
                <a:gridCol w="8331925">
                  <a:extLst>
                    <a:ext uri="{9D8B030D-6E8A-4147-A177-3AD203B41FA5}">
                      <a16:colId xmlns:a16="http://schemas.microsoft.com/office/drawing/2014/main" val="4100590680"/>
                    </a:ext>
                  </a:extLst>
                </a:gridCol>
              </a:tblGrid>
              <a:tr h="365760">
                <a:tc>
                  <a:txBody>
                    <a:bodyPr/>
                    <a:lstStyle/>
                    <a:p>
                      <a:endParaRPr lang="nl-BE" dirty="0"/>
                    </a:p>
                  </a:txBody>
                  <a:tcPr>
                    <a:lnL w="28575" cmpd="sng">
                      <a:solidFill>
                        <a:schemeClr val="bg1"/>
                      </a:solidFill>
                      <a:prstDash val="solid"/>
                    </a:lnL>
                    <a:lnR w="28575" cmpd="sng">
                      <a:solidFill>
                        <a:schemeClr val="bg1"/>
                      </a:solidFill>
                      <a:prstDash val="solid"/>
                    </a:lnR>
                    <a:lnT w="28575" cmpd="sng">
                      <a:solidFill>
                        <a:schemeClr val="bg1"/>
                      </a:solidFill>
                      <a:prstDash val="solid"/>
                    </a:lnT>
                    <a:lnB w="28575" cmpd="sng">
                      <a:solidFill>
                        <a:schemeClr val="bg1"/>
                      </a:solidFill>
                      <a:prstDash val="solid"/>
                    </a:lnB>
                  </a:tcPr>
                </a:tc>
                <a:extLst>
                  <a:ext uri="{0D108BD9-81ED-4DB2-BD59-A6C34878D82A}">
                    <a16:rowId xmlns:a16="http://schemas.microsoft.com/office/drawing/2014/main" val="3889478455"/>
                  </a:ext>
                </a:extLst>
              </a:tr>
            </a:tbl>
          </a:graphicData>
        </a:graphic>
      </p:graphicFrame>
      <p:graphicFrame>
        <p:nvGraphicFramePr>
          <p:cNvPr id="8" name="Tabel 7"/>
          <p:cNvGraphicFramePr>
            <a:graphicFrameLocks noGrp="1"/>
          </p:cNvGraphicFramePr>
          <p:nvPr>
            <p:extLst>
              <p:ext uri="{D42A27DB-BD31-4B8C-83A1-F6EECF244321}">
                <p14:modId xmlns:p14="http://schemas.microsoft.com/office/powerpoint/2010/main" val="3119562829"/>
              </p:ext>
            </p:extLst>
          </p:nvPr>
        </p:nvGraphicFramePr>
        <p:xfrm>
          <a:off x="1212272" y="2728550"/>
          <a:ext cx="9767456" cy="3230880"/>
        </p:xfrm>
        <a:graphic>
          <a:graphicData uri="http://schemas.openxmlformats.org/drawingml/2006/table">
            <a:tbl>
              <a:tblPr firstRow="1" bandRow="1">
                <a:tableStyleId>{5C22544A-7EE6-4342-B048-85BDC9FD1C3A}</a:tableStyleId>
              </a:tblPr>
              <a:tblGrid>
                <a:gridCol w="4883728">
                  <a:extLst>
                    <a:ext uri="{9D8B030D-6E8A-4147-A177-3AD203B41FA5}">
                      <a16:colId xmlns:a16="http://schemas.microsoft.com/office/drawing/2014/main" val="1251994909"/>
                    </a:ext>
                  </a:extLst>
                </a:gridCol>
                <a:gridCol w="4883728">
                  <a:extLst>
                    <a:ext uri="{9D8B030D-6E8A-4147-A177-3AD203B41FA5}">
                      <a16:colId xmlns:a16="http://schemas.microsoft.com/office/drawing/2014/main" val="857830955"/>
                    </a:ext>
                  </a:extLst>
                </a:gridCol>
              </a:tblGrid>
              <a:tr h="465435">
                <a:tc>
                  <a:txBody>
                    <a:bodyPr/>
                    <a:lstStyle/>
                    <a:p>
                      <a:r>
                        <a:rPr lang="nl-BE" sz="2800" dirty="0"/>
                        <a:t>Meerwaarde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a:txBody>
                    <a:bodyPr/>
                    <a:lstStyle/>
                    <a:p>
                      <a:r>
                        <a:rPr lang="nl-BE" sz="2800" dirty="0"/>
                        <a:t>Drempels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extLst>
                  <a:ext uri="{0D108BD9-81ED-4DB2-BD59-A6C34878D82A}">
                    <a16:rowId xmlns:a16="http://schemas.microsoft.com/office/drawing/2014/main" val="3797297584"/>
                  </a:ext>
                </a:extLst>
              </a:tr>
              <a:tr h="2591850">
                <a:tc>
                  <a:txBody>
                    <a:bodyPr/>
                    <a:lstStyle/>
                    <a:p>
                      <a:pPr marL="457200" indent="-457200">
                        <a:buFont typeface="Arial" panose="020B0604020202020204" pitchFamily="34" charset="0"/>
                        <a:buChar char="•"/>
                      </a:pPr>
                      <a:r>
                        <a:rPr lang="nl-BE" sz="2400" b="0" dirty="0">
                          <a:solidFill>
                            <a:sysClr val="windowText" lastClr="000000"/>
                          </a:solidFill>
                        </a:rPr>
                        <a:t>Oplossing voor mijn </a:t>
                      </a:r>
                      <a:r>
                        <a:rPr lang="nl-BE" sz="2400" b="0" dirty="0" smtClean="0">
                          <a:solidFill>
                            <a:sysClr val="windowText" lastClr="000000"/>
                          </a:solidFill>
                        </a:rPr>
                        <a:t>kind op lange termijn</a:t>
                      </a:r>
                      <a:endParaRPr lang="nl-BE" sz="2400" b="0" dirty="0">
                        <a:solidFill>
                          <a:sysClr val="windowText" lastClr="000000"/>
                        </a:solidFill>
                      </a:endParaRPr>
                    </a:p>
                    <a:p>
                      <a:pPr marL="457200" indent="-457200">
                        <a:buFont typeface="Arial" panose="020B0604020202020204" pitchFamily="34" charset="0"/>
                        <a:buChar char="•"/>
                      </a:pPr>
                      <a:r>
                        <a:rPr lang="nl-BE" sz="2400" b="0" baseline="0" dirty="0" smtClean="0">
                          <a:solidFill>
                            <a:sysClr val="windowText" lastClr="000000"/>
                          </a:solidFill>
                        </a:rPr>
                        <a:t>Regie</a:t>
                      </a:r>
                      <a:endParaRPr lang="nl-BE" sz="2400" b="0" baseline="0" dirty="0">
                        <a:solidFill>
                          <a:sysClr val="windowText" lastClr="000000"/>
                        </a:solidFill>
                      </a:endParaRPr>
                    </a:p>
                    <a:p>
                      <a:pPr marL="457200" indent="-457200">
                        <a:buFont typeface="Arial" panose="020B0604020202020204" pitchFamily="34" charset="0"/>
                        <a:buChar char="•"/>
                      </a:pPr>
                      <a:r>
                        <a:rPr lang="nl-BE" sz="2400" b="0" baseline="0" dirty="0">
                          <a:solidFill>
                            <a:sysClr val="windowText" lastClr="000000"/>
                          </a:solidFill>
                        </a:rPr>
                        <a:t>Sociale meerwaarde</a:t>
                      </a:r>
                    </a:p>
                    <a:p>
                      <a:pPr marL="457200" indent="-457200">
                        <a:buFont typeface="Arial" panose="020B0604020202020204" pitchFamily="34" charset="0"/>
                        <a:buChar char="•"/>
                      </a:pPr>
                      <a:r>
                        <a:rPr lang="nl-BE" sz="2400" b="0" baseline="0" dirty="0">
                          <a:solidFill>
                            <a:sysClr val="windowText" lastClr="000000"/>
                          </a:solidFill>
                        </a:rPr>
                        <a:t>Inclusie</a:t>
                      </a:r>
                    </a:p>
                    <a:p>
                      <a:pPr marL="457200" indent="-457200">
                        <a:buFont typeface="Arial" panose="020B0604020202020204" pitchFamily="34" charset="0"/>
                        <a:buChar char="•"/>
                      </a:pPr>
                      <a:r>
                        <a:rPr lang="nl-BE" sz="2400" b="0" baseline="0" dirty="0">
                          <a:solidFill>
                            <a:sysClr val="windowText" lastClr="000000"/>
                          </a:solidFill>
                        </a:rPr>
                        <a:t>…</a:t>
                      </a:r>
                      <a:endParaRPr lang="nl-BE" sz="2400" b="0" dirty="0">
                        <a:solidFill>
                          <a:sysClr val="windowText" lastClr="000000"/>
                        </a:solidFill>
                      </a:endParaRPr>
                    </a:p>
                    <a:p>
                      <a:endParaRPr lang="nl-BE" sz="2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indent="-457200">
                        <a:buFont typeface="Arial" panose="020B0604020202020204" pitchFamily="34" charset="0"/>
                        <a:buChar char="•"/>
                      </a:pPr>
                      <a:r>
                        <a:rPr lang="nl-BE" sz="2400" b="0" dirty="0">
                          <a:solidFill>
                            <a:sysClr val="windowText" lastClr="000000"/>
                          </a:solidFill>
                        </a:rPr>
                        <a:t>Tijd en energie</a:t>
                      </a:r>
                    </a:p>
                    <a:p>
                      <a:pPr marL="457200" indent="-457200">
                        <a:buFont typeface="Arial" panose="020B0604020202020204" pitchFamily="34" charset="0"/>
                        <a:buChar char="•"/>
                      </a:pPr>
                      <a:r>
                        <a:rPr lang="nl-BE" sz="2400" b="0" dirty="0">
                          <a:solidFill>
                            <a:sysClr val="windowText" lastClr="000000"/>
                          </a:solidFill>
                        </a:rPr>
                        <a:t>Competentie:</a:t>
                      </a:r>
                      <a:r>
                        <a:rPr lang="nl-BE" sz="2400" b="0" baseline="0" dirty="0">
                          <a:solidFill>
                            <a:sysClr val="windowText" lastClr="000000"/>
                          </a:solidFill>
                        </a:rPr>
                        <a:t> kunnen wij dat wel?</a:t>
                      </a:r>
                    </a:p>
                    <a:p>
                      <a:pPr marL="457200" indent="-457200">
                        <a:buFont typeface="Arial" panose="020B0604020202020204" pitchFamily="34" charset="0"/>
                        <a:buChar char="•"/>
                      </a:pPr>
                      <a:r>
                        <a:rPr lang="nl-BE" sz="2400" b="0" baseline="0" dirty="0">
                          <a:solidFill>
                            <a:sysClr val="windowText" lastClr="000000"/>
                          </a:solidFill>
                        </a:rPr>
                        <a:t>Heb ik vertrouwen in dit project?</a:t>
                      </a:r>
                    </a:p>
                    <a:p>
                      <a:pPr marL="457200" indent="-457200">
                        <a:buFont typeface="Arial" panose="020B0604020202020204" pitchFamily="34" charset="0"/>
                        <a:buChar char="•"/>
                      </a:pPr>
                      <a:r>
                        <a:rPr lang="nl-BE" sz="2400" b="0" baseline="0" dirty="0">
                          <a:solidFill>
                            <a:sysClr val="windowText" lastClr="000000"/>
                          </a:solidFill>
                        </a:rPr>
                        <a:t>Beantwoord het project aan </a:t>
                      </a:r>
                      <a:r>
                        <a:rPr lang="nl-BE" sz="2400" b="0" baseline="0" dirty="0" smtClean="0">
                          <a:solidFill>
                            <a:sysClr val="windowText" lastClr="000000"/>
                          </a:solidFill>
                        </a:rPr>
                        <a:t>wat </a:t>
                      </a:r>
                      <a:r>
                        <a:rPr lang="nl-BE" sz="2400" b="0" baseline="0" dirty="0">
                          <a:solidFill>
                            <a:sysClr val="windowText" lastClr="000000"/>
                          </a:solidFill>
                        </a:rPr>
                        <a:t>ik zoek?</a:t>
                      </a:r>
                    </a:p>
                    <a:p>
                      <a:pPr marL="457200" indent="-457200">
                        <a:buFont typeface="Arial" panose="020B0604020202020204" pitchFamily="34" charset="0"/>
                        <a:buChar char="•"/>
                      </a:pPr>
                      <a:r>
                        <a:rPr lang="nl-BE" sz="2400" b="0" baseline="0" dirty="0">
                          <a:solidFill>
                            <a:sysClr val="windowText" lastClr="000000"/>
                          </a:solidFill>
                        </a:rPr>
                        <a:t>…</a:t>
                      </a:r>
                      <a:endParaRPr lang="nl-BE" sz="24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6469076"/>
                  </a:ext>
                </a:extLst>
              </a:tr>
            </a:tbl>
          </a:graphicData>
        </a:graphic>
      </p:graphicFrame>
    </p:spTree>
    <p:extLst>
      <p:ext uri="{BB962C8B-B14F-4D97-AF65-F5344CB8AC3E}">
        <p14:creationId xmlns:p14="http://schemas.microsoft.com/office/powerpoint/2010/main" val="519528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solidFill>
                  <a:srgbClr val="B1C800"/>
                </a:solidFill>
              </a:rPr>
              <a:t>Ambitie project = Ambitie bondgenoot?</a:t>
            </a:r>
            <a:endParaRPr lang="nl-BE" dirty="0"/>
          </a:p>
        </p:txBody>
      </p:sp>
      <p:sp>
        <p:nvSpPr>
          <p:cNvPr id="3" name="Tijdelijke aanduiding voor inhoud 2"/>
          <p:cNvSpPr>
            <a:spLocks noGrp="1"/>
          </p:cNvSpPr>
          <p:nvPr>
            <p:ph idx="1"/>
          </p:nvPr>
        </p:nvSpPr>
        <p:spPr>
          <a:xfrm>
            <a:off x="838200" y="2138729"/>
            <a:ext cx="10515600" cy="3487156"/>
          </a:xfrm>
        </p:spPr>
        <p:txBody>
          <a:bodyPr>
            <a:normAutofit/>
          </a:bodyPr>
          <a:lstStyle/>
          <a:p>
            <a:pPr marL="0" indent="0">
              <a:buNone/>
            </a:pPr>
            <a:r>
              <a:rPr lang="nl-BE" sz="4000" dirty="0"/>
              <a:t>A(</a:t>
            </a:r>
            <a:r>
              <a:rPr lang="nl-BE" sz="4000" dirty="0" err="1"/>
              <a:t>mbitie</a:t>
            </a:r>
            <a:r>
              <a:rPr lang="nl-BE" sz="4000" dirty="0"/>
              <a:t>) = B(</a:t>
            </a:r>
            <a:r>
              <a:rPr lang="nl-BE" sz="4000" dirty="0" err="1"/>
              <a:t>elofte</a:t>
            </a:r>
            <a:r>
              <a:rPr lang="nl-BE" sz="4000" dirty="0"/>
              <a:t>) x C(</a:t>
            </a:r>
            <a:r>
              <a:rPr lang="nl-BE" sz="4000" dirty="0" err="1"/>
              <a:t>ommitment</a:t>
            </a:r>
            <a:r>
              <a:rPr lang="nl-BE" sz="4000" dirty="0"/>
              <a:t>) x D(</a:t>
            </a:r>
            <a:r>
              <a:rPr lang="nl-BE" sz="4000" dirty="0" err="1"/>
              <a:t>aden</a:t>
            </a:r>
            <a:r>
              <a:rPr lang="nl-BE" sz="4000" dirty="0"/>
              <a:t>)</a:t>
            </a:r>
          </a:p>
          <a:p>
            <a:pPr marL="0" indent="0">
              <a:buNone/>
            </a:pPr>
            <a:endParaRPr lang="nl-BE" sz="4000" dirty="0" smtClean="0"/>
          </a:p>
          <a:p>
            <a:pPr lvl="1"/>
            <a:r>
              <a:rPr lang="nl-BE" sz="2800" dirty="0"/>
              <a:t>Vraag niet teveel &amp; geef mensen tijd (Ambitie)</a:t>
            </a:r>
          </a:p>
          <a:p>
            <a:pPr lvl="1"/>
            <a:r>
              <a:rPr lang="nl-BE" sz="2800" dirty="0" smtClean="0"/>
              <a:t>Spreek een realistische verwachting </a:t>
            </a:r>
            <a:r>
              <a:rPr lang="nl-BE" sz="2800" dirty="0" err="1" smtClean="0"/>
              <a:t>tov</a:t>
            </a:r>
            <a:r>
              <a:rPr lang="nl-BE" sz="2800" dirty="0"/>
              <a:t>.</a:t>
            </a:r>
            <a:r>
              <a:rPr lang="nl-BE" sz="2800" dirty="0" smtClean="0"/>
              <a:t> project uit (Belofte)</a:t>
            </a:r>
          </a:p>
          <a:p>
            <a:pPr lvl="1"/>
            <a:r>
              <a:rPr lang="nl-BE" sz="2800" dirty="0" smtClean="0"/>
              <a:t>Toon je betrokkenheid, inspireer! (Commitment)</a:t>
            </a:r>
            <a:endParaRPr lang="nl-BE" sz="2800" dirty="0"/>
          </a:p>
          <a:p>
            <a:pPr lvl="1"/>
            <a:r>
              <a:rPr lang="nl-BE" sz="2800" dirty="0" smtClean="0"/>
              <a:t>Zeg wat je al gedaan </a:t>
            </a:r>
            <a:r>
              <a:rPr lang="nl-BE" sz="2800" dirty="0" smtClean="0"/>
              <a:t>hebt</a:t>
            </a:r>
            <a:r>
              <a:rPr lang="nl-BE" sz="2800" dirty="0"/>
              <a:t> </a:t>
            </a:r>
            <a:r>
              <a:rPr lang="nl-BE" sz="2800" dirty="0" smtClean="0"/>
              <a:t>en wat je eerste stappen zijn </a:t>
            </a:r>
            <a:r>
              <a:rPr lang="nl-BE" sz="2800" dirty="0" smtClean="0"/>
              <a:t>(Daden</a:t>
            </a:r>
            <a:r>
              <a:rPr lang="nl-BE" sz="2800" dirty="0" smtClean="0"/>
              <a:t>)</a:t>
            </a:r>
          </a:p>
        </p:txBody>
      </p:sp>
    </p:spTree>
    <p:extLst>
      <p:ext uri="{BB962C8B-B14F-4D97-AF65-F5344CB8AC3E}">
        <p14:creationId xmlns:p14="http://schemas.microsoft.com/office/powerpoint/2010/main" val="2288636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solidFill>
                  <a:srgbClr val="B1C800"/>
                </a:solidFill>
              </a:rPr>
              <a:t>Zoektocht naar bondgenoten starten</a:t>
            </a:r>
            <a:endParaRPr lang="nl-BE" b="1" dirty="0">
              <a:solidFill>
                <a:srgbClr val="B1C800"/>
              </a:solidFill>
            </a:endParaRPr>
          </a:p>
        </p:txBody>
      </p:sp>
      <p:sp>
        <p:nvSpPr>
          <p:cNvPr id="3" name="Tijdelijke aanduiding voor inhoud 2"/>
          <p:cNvSpPr>
            <a:spLocks noGrp="1"/>
          </p:cNvSpPr>
          <p:nvPr>
            <p:ph idx="1"/>
          </p:nvPr>
        </p:nvSpPr>
        <p:spPr/>
        <p:txBody>
          <a:bodyPr>
            <a:normAutofit/>
          </a:bodyPr>
          <a:lstStyle/>
          <a:p>
            <a:pPr fontAlgn="base"/>
            <a:r>
              <a:rPr lang="nl-BE" sz="3600" dirty="0"/>
              <a:t>Rechtstreeks </a:t>
            </a:r>
            <a:r>
              <a:rPr lang="nl-BE" sz="3600" dirty="0" smtClean="0"/>
              <a:t>contact</a:t>
            </a:r>
          </a:p>
          <a:p>
            <a:pPr fontAlgn="base"/>
            <a:r>
              <a:rPr lang="nl-BE" sz="3600" dirty="0"/>
              <a:t>Maak </a:t>
            </a:r>
            <a:r>
              <a:rPr lang="nl-BE" sz="3600" dirty="0" smtClean="0"/>
              <a:t>reclame: zoekertjes</a:t>
            </a:r>
          </a:p>
          <a:p>
            <a:pPr fontAlgn="base"/>
            <a:r>
              <a:rPr lang="nl-BE" sz="3600" dirty="0"/>
              <a:t>Organiseer </a:t>
            </a:r>
            <a:r>
              <a:rPr lang="nl-BE" sz="3600" dirty="0" smtClean="0"/>
              <a:t>netwerkbijeenkomsten</a:t>
            </a:r>
          </a:p>
          <a:p>
            <a:pPr fontAlgn="base"/>
            <a:r>
              <a:rPr lang="nl-BE" sz="3600" dirty="0" smtClean="0"/>
              <a:t>Organiseer infoavond</a:t>
            </a:r>
            <a:endParaRPr lang="nl-BE" sz="3600" dirty="0"/>
          </a:p>
          <a:p>
            <a:pPr marL="514350" indent="-514350" fontAlgn="base">
              <a:buFont typeface="+mj-lt"/>
              <a:buAutoNum type="arabicPeriod"/>
            </a:pPr>
            <a:endParaRPr lang="nl-BE" sz="4400" dirty="0">
              <a:solidFill>
                <a:srgbClr val="B1C800"/>
              </a:solidFill>
            </a:endParaRPr>
          </a:p>
          <a:p>
            <a:pPr marL="514350" indent="-514350" fontAlgn="base">
              <a:buFont typeface="+mj-lt"/>
              <a:buAutoNum type="arabicPeriod"/>
            </a:pPr>
            <a:endParaRPr lang="nl-BE" sz="5400" b="1" dirty="0">
              <a:solidFill>
                <a:srgbClr val="B1C800"/>
              </a:solidFill>
            </a:endParaRPr>
          </a:p>
        </p:txBody>
      </p:sp>
    </p:spTree>
    <p:extLst>
      <p:ext uri="{BB962C8B-B14F-4D97-AF65-F5344CB8AC3E}">
        <p14:creationId xmlns:p14="http://schemas.microsoft.com/office/powerpoint/2010/main" val="1448688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solidFill>
                  <a:srgbClr val="B1C800"/>
                </a:solidFill>
              </a:rPr>
              <a:t>Zoektocht naar bondgenoten starten</a:t>
            </a:r>
            <a:endParaRPr lang="nl-BE" dirty="0"/>
          </a:p>
        </p:txBody>
      </p:sp>
      <p:sp>
        <p:nvSpPr>
          <p:cNvPr id="3" name="Tijdelijke aanduiding voor inhoud 2"/>
          <p:cNvSpPr>
            <a:spLocks noGrp="1"/>
          </p:cNvSpPr>
          <p:nvPr>
            <p:ph idx="1"/>
          </p:nvPr>
        </p:nvSpPr>
        <p:spPr/>
        <p:txBody>
          <a:bodyPr>
            <a:normAutofit/>
          </a:bodyPr>
          <a:lstStyle/>
          <a:p>
            <a:pPr marL="0" indent="0">
              <a:buNone/>
            </a:pPr>
            <a:r>
              <a:rPr lang="nl-BE" i="1" dirty="0"/>
              <a:t>“We hebben de groep ouders van KVG-vereniging waar onze zoon al jaren in zat, aangesproken en vrij snel tot 10 ouderparen gekomen die samenkwamen. We deden nog geen selectie of ze samen passen, wel </a:t>
            </a:r>
            <a:r>
              <a:rPr lang="nl-BE" b="1" i="1" dirty="0"/>
              <a:t>gebrainstormd en netwerk aangesproken op zoek naar trekkers</a:t>
            </a:r>
            <a:r>
              <a:rPr lang="nl-BE" i="1" dirty="0"/>
              <a:t>. Zij noemden bevriende boekhouders, bankdirecteurs, opvoeders, … Ik heb hen dan gevraagd om deze mensen al eens aan te spreken en mij te laten weten wie geïnteresseerd was zodat ik deze mensen verder kon inlichten.” </a:t>
            </a:r>
            <a:r>
              <a:rPr lang="nl-BE" b="1" dirty="0">
                <a:solidFill>
                  <a:srgbClr val="B1C800"/>
                </a:solidFill>
              </a:rPr>
              <a:t>– Anja, vzw </a:t>
            </a:r>
            <a:r>
              <a:rPr lang="nl-BE" b="1" dirty="0" err="1">
                <a:solidFill>
                  <a:srgbClr val="B1C800"/>
                </a:solidFill>
              </a:rPr>
              <a:t>BuitenGHuWoon</a:t>
            </a:r>
            <a:endParaRPr lang="nl-BE" b="1" i="1" dirty="0">
              <a:solidFill>
                <a:srgbClr val="B1C800"/>
              </a:solidFill>
            </a:endParaRPr>
          </a:p>
          <a:p>
            <a:endParaRPr lang="nl-BE" dirty="0"/>
          </a:p>
        </p:txBody>
      </p:sp>
    </p:spTree>
    <p:extLst>
      <p:ext uri="{BB962C8B-B14F-4D97-AF65-F5344CB8AC3E}">
        <p14:creationId xmlns:p14="http://schemas.microsoft.com/office/powerpoint/2010/main" val="613292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solidFill>
                  <a:srgbClr val="B1C800"/>
                </a:solidFill>
              </a:rPr>
              <a:t>Zoektocht naar bondgenoten starten</a:t>
            </a:r>
            <a:endParaRPr lang="nl-BE" b="1" dirty="0"/>
          </a:p>
        </p:txBody>
      </p:sp>
      <p:sp>
        <p:nvSpPr>
          <p:cNvPr id="3" name="Tijdelijke aanduiding voor inhoud 2"/>
          <p:cNvSpPr>
            <a:spLocks noGrp="1"/>
          </p:cNvSpPr>
          <p:nvPr>
            <p:ph idx="1"/>
          </p:nvPr>
        </p:nvSpPr>
        <p:spPr/>
        <p:txBody>
          <a:bodyPr>
            <a:normAutofit/>
          </a:bodyPr>
          <a:lstStyle/>
          <a:p>
            <a:pPr marL="0" indent="0">
              <a:buNone/>
            </a:pPr>
            <a:r>
              <a:rPr lang="nl-BE" sz="3200" i="1" dirty="0"/>
              <a:t>“We hebben een </a:t>
            </a:r>
            <a:r>
              <a:rPr lang="nl-BE" sz="3200" b="1" i="1" dirty="0"/>
              <a:t>infoavond</a:t>
            </a:r>
            <a:r>
              <a:rPr lang="nl-BE" sz="3200" i="1" dirty="0"/>
              <a:t> georganiseerd, hebben in de krant een </a:t>
            </a:r>
            <a:r>
              <a:rPr lang="nl-BE" sz="3200" b="1" i="1" dirty="0"/>
              <a:t>artikel </a:t>
            </a:r>
            <a:r>
              <a:rPr lang="nl-BE" sz="3200" i="1" dirty="0"/>
              <a:t>geplaatst over De Kanteling, </a:t>
            </a:r>
            <a:r>
              <a:rPr lang="nl-BE" sz="3200" b="1" i="1" dirty="0"/>
              <a:t>folders</a:t>
            </a:r>
            <a:r>
              <a:rPr lang="nl-BE" sz="3200" i="1" dirty="0"/>
              <a:t> laten maken, alle scholen BUSO in Oost-Vlaanderen aangeschreven, alsook de belangrijkste thuisbegeleidingsdiensten, DOP, logopedisten, kinesisten en psychologen uit de regio.” </a:t>
            </a:r>
            <a:r>
              <a:rPr lang="nl-BE" sz="3200" b="1" dirty="0">
                <a:solidFill>
                  <a:srgbClr val="B1C800"/>
                </a:solidFill>
              </a:rPr>
              <a:t>– Sylvia, De kanteling</a:t>
            </a:r>
          </a:p>
          <a:p>
            <a:endParaRPr lang="nl-BE" sz="3600" dirty="0"/>
          </a:p>
        </p:txBody>
      </p:sp>
    </p:spTree>
    <p:extLst>
      <p:ext uri="{BB962C8B-B14F-4D97-AF65-F5344CB8AC3E}">
        <p14:creationId xmlns:p14="http://schemas.microsoft.com/office/powerpoint/2010/main" val="1748196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solidFill>
                  <a:srgbClr val="B1C800"/>
                </a:solidFill>
              </a:rPr>
              <a:t>Zoektocht naar bondgenoten starten</a:t>
            </a:r>
            <a:endParaRPr lang="nl-BE" dirty="0"/>
          </a:p>
        </p:txBody>
      </p:sp>
      <p:sp>
        <p:nvSpPr>
          <p:cNvPr id="3" name="Tijdelijke aanduiding voor inhoud 2"/>
          <p:cNvSpPr>
            <a:spLocks noGrp="1"/>
          </p:cNvSpPr>
          <p:nvPr>
            <p:ph idx="1"/>
          </p:nvPr>
        </p:nvSpPr>
        <p:spPr/>
        <p:txBody>
          <a:bodyPr>
            <a:noAutofit/>
          </a:bodyPr>
          <a:lstStyle/>
          <a:p>
            <a:pPr marL="0" lvl="1" indent="0">
              <a:spcBef>
                <a:spcPts val="1000"/>
              </a:spcBef>
              <a:buNone/>
            </a:pPr>
            <a:r>
              <a:rPr lang="nl-BE" sz="2800" i="1" dirty="0"/>
              <a:t>“</a:t>
            </a:r>
            <a:r>
              <a:rPr lang="nl-BE" sz="2800" b="1" i="1" dirty="0"/>
              <a:t>Kijk en denk verder dan alleen ouders en orthopedagogen</a:t>
            </a:r>
            <a:r>
              <a:rPr lang="nl-BE" sz="2800" i="1" dirty="0"/>
              <a:t>. Sociale media is zeer belangrijk. Kom geregeld in de media ook al is je project nog niet opgestart, gebruik facebook, maak een website … </a:t>
            </a:r>
            <a:r>
              <a:rPr lang="nl-BE" sz="2800" b="1" i="1" dirty="0"/>
              <a:t>Spreek er met veel mensen over</a:t>
            </a:r>
            <a:r>
              <a:rPr lang="nl-BE" sz="2800" i="1" dirty="0"/>
              <a:t>: vanuit de </a:t>
            </a:r>
            <a:r>
              <a:rPr lang="nl-BE" sz="2800" i="1" dirty="0" err="1"/>
              <a:t>immo</a:t>
            </a:r>
            <a:r>
              <a:rPr lang="nl-BE" sz="2800" i="1" dirty="0"/>
              <a:t> wereld, van serviceclubs, mensen met geld en zonder geld </a:t>
            </a:r>
            <a:r>
              <a:rPr lang="nl-BE" sz="2800" i="1" dirty="0">
                <a:sym typeface="Wingdings" panose="05000000000000000000" pitchFamily="2" charset="2"/>
              </a:rPr>
              <a:t></a:t>
            </a:r>
            <a:r>
              <a:rPr lang="nl-BE" sz="2800" i="1" dirty="0"/>
              <a:t>, notarissen, juristen, boekhouders, middenstanders, buren, familie, vrienden …. Wij hebben die allemaal samen uitgenodigd en een </a:t>
            </a:r>
            <a:r>
              <a:rPr lang="nl-BE" sz="2800" b="1" i="1" dirty="0"/>
              <a:t>voorstelling gegeven van ons project</a:t>
            </a:r>
            <a:r>
              <a:rPr lang="nl-BE" sz="2800" i="1" dirty="0"/>
              <a:t>. Dit was een topper: 180 mensen zijn erop af gekomen.” </a:t>
            </a:r>
            <a:r>
              <a:rPr lang="nl-BE" sz="2800" b="1" dirty="0">
                <a:solidFill>
                  <a:srgbClr val="B1C800"/>
                </a:solidFill>
              </a:rPr>
              <a:t>– Lieve, </a:t>
            </a:r>
            <a:r>
              <a:rPr lang="nl-BE" sz="2800" b="1" dirty="0" err="1">
                <a:solidFill>
                  <a:srgbClr val="B1C800"/>
                </a:solidFill>
              </a:rPr>
              <a:t>Casa</a:t>
            </a:r>
            <a:r>
              <a:rPr lang="nl-BE" sz="2800" b="1" dirty="0">
                <a:solidFill>
                  <a:srgbClr val="B1C800"/>
                </a:solidFill>
              </a:rPr>
              <a:t> di Mauro</a:t>
            </a:r>
          </a:p>
          <a:p>
            <a:endParaRPr lang="nl-BE" sz="3200" dirty="0"/>
          </a:p>
        </p:txBody>
      </p:sp>
    </p:spTree>
    <p:extLst>
      <p:ext uri="{BB962C8B-B14F-4D97-AF65-F5344CB8AC3E}">
        <p14:creationId xmlns:p14="http://schemas.microsoft.com/office/powerpoint/2010/main" val="2034587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solidFill>
                  <a:srgbClr val="B1C800"/>
                </a:solidFill>
              </a:rPr>
              <a:t>Oefen je </a:t>
            </a:r>
            <a:r>
              <a:rPr lang="nl-BE" b="1" dirty="0" smtClean="0">
                <a:solidFill>
                  <a:srgbClr val="B1C800"/>
                </a:solidFill>
              </a:rPr>
              <a:t>communicatie</a:t>
            </a:r>
            <a:endParaRPr lang="nl-BE" dirty="0"/>
          </a:p>
        </p:txBody>
      </p:sp>
      <p:sp>
        <p:nvSpPr>
          <p:cNvPr id="3" name="Tijdelijke aanduiding voor inhoud 2"/>
          <p:cNvSpPr>
            <a:spLocks noGrp="1"/>
          </p:cNvSpPr>
          <p:nvPr>
            <p:ph idx="1"/>
          </p:nvPr>
        </p:nvSpPr>
        <p:spPr/>
        <p:txBody>
          <a:bodyPr>
            <a:normAutofit/>
          </a:bodyPr>
          <a:lstStyle/>
          <a:p>
            <a:pPr marL="571500" lvl="1" indent="-571500">
              <a:spcBef>
                <a:spcPts val="1000"/>
              </a:spcBef>
            </a:pPr>
            <a:r>
              <a:rPr lang="nl-BE" sz="4200" dirty="0" smtClean="0"/>
              <a:t>Kort </a:t>
            </a:r>
            <a:r>
              <a:rPr lang="nl-BE" sz="4200" dirty="0"/>
              <a:t>en duidelijk</a:t>
            </a:r>
          </a:p>
          <a:p>
            <a:pPr marL="571500" lvl="1" indent="-571500">
              <a:spcBef>
                <a:spcPts val="1000"/>
              </a:spcBef>
            </a:pPr>
            <a:r>
              <a:rPr lang="nl-BE" sz="4200" dirty="0"/>
              <a:t>Vraag niet teveel of te weinig</a:t>
            </a:r>
          </a:p>
          <a:p>
            <a:pPr marL="571500" lvl="1" indent="-571500">
              <a:spcBef>
                <a:spcPts val="1000"/>
              </a:spcBef>
            </a:pPr>
            <a:r>
              <a:rPr lang="nl-BE" sz="4200" dirty="0"/>
              <a:t>Zelfvertrouwen</a:t>
            </a:r>
          </a:p>
          <a:p>
            <a:pPr marL="571500" lvl="1" indent="-571500">
              <a:spcBef>
                <a:spcPts val="1000"/>
              </a:spcBef>
            </a:pPr>
            <a:r>
              <a:rPr lang="nl-BE" sz="4200" dirty="0"/>
              <a:t>Ken je publiek</a:t>
            </a:r>
          </a:p>
          <a:p>
            <a:pPr marL="571500" lvl="1" indent="-571500">
              <a:spcBef>
                <a:spcPts val="1000"/>
              </a:spcBef>
            </a:pPr>
            <a:r>
              <a:rPr lang="nl-BE" sz="4200" dirty="0" smtClean="0"/>
              <a:t>Oefen!</a:t>
            </a:r>
            <a:endParaRPr lang="nl-BE" sz="4200" dirty="0"/>
          </a:p>
          <a:p>
            <a:endParaRPr lang="nl-BE" sz="3200" dirty="0"/>
          </a:p>
        </p:txBody>
      </p:sp>
    </p:spTree>
    <p:extLst>
      <p:ext uri="{BB962C8B-B14F-4D97-AF65-F5344CB8AC3E}">
        <p14:creationId xmlns:p14="http://schemas.microsoft.com/office/powerpoint/2010/main" val="1218604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rgbClr val="008080"/>
                </a:solidFill>
              </a:rPr>
              <a:t>1</a:t>
            </a:r>
            <a:r>
              <a:rPr lang="nl-BE" dirty="0" smtClean="0">
                <a:solidFill>
                  <a:srgbClr val="008080"/>
                </a:solidFill>
              </a:rPr>
              <a:t>. </a:t>
            </a:r>
            <a:r>
              <a:rPr lang="nl-BE" dirty="0">
                <a:solidFill>
                  <a:srgbClr val="008080"/>
                </a:solidFill>
              </a:rPr>
              <a:t>Bondgenoten </a:t>
            </a:r>
            <a:r>
              <a:rPr lang="nl-BE" dirty="0" smtClean="0">
                <a:solidFill>
                  <a:srgbClr val="008080"/>
                </a:solidFill>
              </a:rPr>
              <a:t>zoeken</a:t>
            </a:r>
            <a:endParaRPr lang="nl-BE" dirty="0"/>
          </a:p>
        </p:txBody>
      </p:sp>
      <p:sp>
        <p:nvSpPr>
          <p:cNvPr id="3" name="Tijdelijke aanduiding voor inhoud 2"/>
          <p:cNvSpPr>
            <a:spLocks noGrp="1"/>
          </p:cNvSpPr>
          <p:nvPr>
            <p:ph idx="1"/>
          </p:nvPr>
        </p:nvSpPr>
        <p:spPr/>
        <p:txBody>
          <a:bodyPr>
            <a:normAutofit/>
          </a:bodyPr>
          <a:lstStyle/>
          <a:p>
            <a:pPr marL="0" indent="0">
              <a:buNone/>
            </a:pPr>
            <a:r>
              <a:rPr lang="nl-BE" sz="3600" i="1" dirty="0"/>
              <a:t>“Geef je idee de </a:t>
            </a:r>
            <a:r>
              <a:rPr lang="nl-BE" sz="3600" b="1" i="1" dirty="0"/>
              <a:t>tijd</a:t>
            </a:r>
            <a:r>
              <a:rPr lang="nl-BE" sz="3600" i="1" dirty="0"/>
              <a:t> om te ontplooien, </a:t>
            </a:r>
            <a:r>
              <a:rPr lang="nl-BE" sz="3600" b="1" i="1" dirty="0"/>
              <a:t>breng in kaart </a:t>
            </a:r>
            <a:r>
              <a:rPr lang="nl-BE" sz="3600" i="1" dirty="0"/>
              <a:t>om welke redenen de geïnteresseerden niet mee konden opstarten, </a:t>
            </a:r>
            <a:r>
              <a:rPr lang="nl-BE" sz="3600" b="1" i="1" dirty="0"/>
              <a:t>stem je doelstellingen bij </a:t>
            </a:r>
            <a:r>
              <a:rPr lang="nl-BE" sz="3600" i="1" dirty="0"/>
              <a:t>en </a:t>
            </a:r>
            <a:r>
              <a:rPr lang="nl-BE" sz="3600" b="1" i="1" dirty="0"/>
              <a:t>geef niet op</a:t>
            </a:r>
            <a:r>
              <a:rPr lang="nl-BE" sz="3600" i="1" dirty="0"/>
              <a:t>!”</a:t>
            </a:r>
            <a:r>
              <a:rPr lang="nl-BE" sz="3600" dirty="0"/>
              <a:t> </a:t>
            </a:r>
            <a:r>
              <a:rPr lang="nl-BE" sz="3600" b="1" dirty="0">
                <a:solidFill>
                  <a:srgbClr val="B1C800"/>
                </a:solidFill>
              </a:rPr>
              <a:t>– Sylvia, De kanteling</a:t>
            </a:r>
          </a:p>
          <a:p>
            <a:endParaRPr lang="nl-BE" sz="3600" dirty="0"/>
          </a:p>
        </p:txBody>
      </p:sp>
    </p:spTree>
    <p:extLst>
      <p:ext uri="{BB962C8B-B14F-4D97-AF65-F5344CB8AC3E}">
        <p14:creationId xmlns:p14="http://schemas.microsoft.com/office/powerpoint/2010/main" val="4288069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rgbClr val="009999"/>
                </a:solidFill>
              </a:rPr>
              <a:t>Vormen en organiseren van een groep</a:t>
            </a:r>
          </a:p>
        </p:txBody>
      </p:sp>
      <p:sp>
        <p:nvSpPr>
          <p:cNvPr id="3" name="Tijdelijke aanduiding voor inhoud 2"/>
          <p:cNvSpPr>
            <a:spLocks noGrp="1"/>
          </p:cNvSpPr>
          <p:nvPr>
            <p:ph idx="1"/>
          </p:nvPr>
        </p:nvSpPr>
        <p:spPr>
          <a:xfrm>
            <a:off x="838200" y="2149642"/>
            <a:ext cx="10515600" cy="3632972"/>
          </a:xfrm>
        </p:spPr>
        <p:txBody>
          <a:bodyPr>
            <a:normAutofit/>
          </a:bodyPr>
          <a:lstStyle/>
          <a:p>
            <a:pPr marL="0" indent="0">
              <a:buNone/>
            </a:pPr>
            <a:r>
              <a:rPr lang="nl-BE" sz="4800" dirty="0" smtClean="0">
                <a:solidFill>
                  <a:srgbClr val="B1C800"/>
                </a:solidFill>
              </a:rPr>
              <a:t>Inleiding</a:t>
            </a:r>
            <a:endParaRPr lang="nl-BE" sz="4800" dirty="0" smtClean="0">
              <a:solidFill>
                <a:srgbClr val="B1C800"/>
              </a:solidFill>
            </a:endParaRPr>
          </a:p>
          <a:p>
            <a:pPr marL="514350" indent="-514350">
              <a:buFont typeface="+mj-lt"/>
              <a:buAutoNum type="arabicPeriod"/>
            </a:pPr>
            <a:r>
              <a:rPr lang="nl-BE" sz="4800" dirty="0" smtClean="0">
                <a:solidFill>
                  <a:srgbClr val="B1C800"/>
                </a:solidFill>
              </a:rPr>
              <a:t>Bondgenoten</a:t>
            </a:r>
            <a:r>
              <a:rPr lang="nl-BE" sz="4800" dirty="0" smtClean="0"/>
              <a:t> </a:t>
            </a:r>
            <a:r>
              <a:rPr lang="nl-BE" sz="4800" dirty="0"/>
              <a:t>zoeken</a:t>
            </a:r>
          </a:p>
          <a:p>
            <a:pPr marL="514350" indent="-514350">
              <a:buFont typeface="+mj-lt"/>
              <a:buAutoNum type="arabicPeriod"/>
            </a:pPr>
            <a:r>
              <a:rPr lang="nl-BE" sz="4800" dirty="0">
                <a:solidFill>
                  <a:srgbClr val="B1C800"/>
                </a:solidFill>
              </a:rPr>
              <a:t>Organiseren</a:t>
            </a:r>
            <a:r>
              <a:rPr lang="nl-BE" sz="4800" dirty="0"/>
              <a:t> van groep</a:t>
            </a:r>
          </a:p>
          <a:p>
            <a:pPr marL="514350" indent="-514350">
              <a:buFont typeface="+mj-lt"/>
              <a:buAutoNum type="arabicPeriod"/>
            </a:pPr>
            <a:r>
              <a:rPr lang="nl-BE" sz="4800" dirty="0" smtClean="0">
                <a:solidFill>
                  <a:srgbClr val="B1C800"/>
                </a:solidFill>
              </a:rPr>
              <a:t>Begeleiding </a:t>
            </a:r>
            <a:r>
              <a:rPr lang="nl-BE" sz="4800" dirty="0" smtClean="0"/>
              <a:t>via </a:t>
            </a:r>
            <a:r>
              <a:rPr lang="nl-BE" sz="4800" dirty="0" err="1"/>
              <a:t>GiPSo</a:t>
            </a:r>
            <a:endParaRPr lang="nl-BE" sz="4800" dirty="0">
              <a:solidFill>
                <a:srgbClr val="FFFF00"/>
              </a:solidFill>
            </a:endParaRPr>
          </a:p>
          <a:p>
            <a:pPr marL="514350" indent="-514350">
              <a:buFont typeface="+mj-lt"/>
              <a:buAutoNum type="arabicPeriod"/>
            </a:pPr>
            <a:endParaRPr lang="nl-BE" sz="4800" dirty="0">
              <a:solidFill>
                <a:srgbClr val="FFFF00"/>
              </a:solidFill>
            </a:endParaRPr>
          </a:p>
        </p:txBody>
      </p:sp>
    </p:spTree>
    <p:extLst>
      <p:ext uri="{BB962C8B-B14F-4D97-AF65-F5344CB8AC3E}">
        <p14:creationId xmlns:p14="http://schemas.microsoft.com/office/powerpoint/2010/main" val="1094851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0" y="0"/>
            <a:ext cx="13011150" cy="7315200"/>
          </a:xfrm>
          <a:prstGeom prst="rect">
            <a:avLst/>
          </a:prstGeom>
        </p:spPr>
      </p:pic>
      <p:sp>
        <p:nvSpPr>
          <p:cNvPr id="5" name="Tekstvak 4"/>
          <p:cNvSpPr txBox="1"/>
          <p:nvPr/>
        </p:nvSpPr>
        <p:spPr>
          <a:xfrm>
            <a:off x="0" y="2729999"/>
            <a:ext cx="12614564" cy="1446550"/>
          </a:xfrm>
          <a:prstGeom prst="rect">
            <a:avLst/>
          </a:prstGeom>
          <a:noFill/>
        </p:spPr>
        <p:txBody>
          <a:bodyPr wrap="square" rtlCol="0">
            <a:spAutoFit/>
          </a:bodyPr>
          <a:lstStyle/>
          <a:p>
            <a:r>
              <a:rPr lang="nl-BE" sz="8800" b="1" dirty="0" smtClean="0"/>
              <a:t>www.gipso.be/zoekertjes</a:t>
            </a:r>
            <a:endParaRPr lang="nl-BE" sz="8800" b="1" dirty="0"/>
          </a:p>
        </p:txBody>
      </p:sp>
    </p:spTree>
    <p:extLst>
      <p:ext uri="{BB962C8B-B14F-4D97-AF65-F5344CB8AC3E}">
        <p14:creationId xmlns:p14="http://schemas.microsoft.com/office/powerpoint/2010/main" val="1427634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2702" y="2658875"/>
            <a:ext cx="10515600" cy="1325563"/>
          </a:xfrm>
        </p:spPr>
        <p:txBody>
          <a:bodyPr>
            <a:normAutofit/>
          </a:bodyPr>
          <a:lstStyle/>
          <a:p>
            <a:r>
              <a:rPr lang="nl-BE" sz="6000" dirty="0" smtClean="0">
                <a:solidFill>
                  <a:srgbClr val="009999"/>
                </a:solidFill>
              </a:rPr>
              <a:t>2. Organiseren van een groep</a:t>
            </a:r>
            <a:endParaRPr lang="nl-BE" sz="6000" dirty="0">
              <a:solidFill>
                <a:srgbClr val="009999"/>
              </a:solidFill>
            </a:endParaRPr>
          </a:p>
        </p:txBody>
      </p:sp>
    </p:spTree>
    <p:extLst>
      <p:ext uri="{BB962C8B-B14F-4D97-AF65-F5344CB8AC3E}">
        <p14:creationId xmlns:p14="http://schemas.microsoft.com/office/powerpoint/2010/main" val="2343660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rgbClr val="009999"/>
                </a:solidFill>
              </a:rPr>
              <a:t>2. Organiseren van een groep</a:t>
            </a:r>
            <a:endParaRPr lang="nl-BE" dirty="0"/>
          </a:p>
        </p:txBody>
      </p:sp>
      <p:graphicFrame>
        <p:nvGraphicFramePr>
          <p:cNvPr id="4" name="Tijdelijke aanduiding voor inhoud 3"/>
          <p:cNvGraphicFramePr>
            <a:graphicFrameLocks noGrp="1"/>
          </p:cNvGraphicFramePr>
          <p:nvPr>
            <p:ph idx="1"/>
          </p:nvPr>
        </p:nvGraphicFramePr>
        <p:xfrm>
          <a:off x="317238" y="4334187"/>
          <a:ext cx="5361991" cy="1833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Rechte verbindingslijn met pijl 8"/>
          <p:cNvCxnSpPr>
            <a:stCxn id="3" idx="2"/>
          </p:cNvCxnSpPr>
          <p:nvPr/>
        </p:nvCxnSpPr>
        <p:spPr>
          <a:xfrm>
            <a:off x="6096000" y="2264201"/>
            <a:ext cx="68426" cy="3973241"/>
          </a:xfrm>
          <a:prstGeom prst="straightConnector1">
            <a:avLst/>
          </a:prstGeom>
          <a:ln w="76200">
            <a:solidFill>
              <a:srgbClr val="009999"/>
            </a:solidFill>
            <a:tailEnd type="triangle"/>
          </a:ln>
        </p:spPr>
        <p:style>
          <a:lnRef idx="1">
            <a:schemeClr val="accent1"/>
          </a:lnRef>
          <a:fillRef idx="0">
            <a:schemeClr val="accent1"/>
          </a:fillRef>
          <a:effectRef idx="0">
            <a:schemeClr val="accent1"/>
          </a:effectRef>
          <a:fontRef idx="minor">
            <a:schemeClr val="tx1"/>
          </a:fontRef>
        </p:style>
      </p:cxnSp>
      <p:sp>
        <p:nvSpPr>
          <p:cNvPr id="3" name="Tekstvak 2"/>
          <p:cNvSpPr txBox="1"/>
          <p:nvPr/>
        </p:nvSpPr>
        <p:spPr>
          <a:xfrm>
            <a:off x="5212168" y="1679426"/>
            <a:ext cx="1767663" cy="584775"/>
          </a:xfrm>
          <a:prstGeom prst="rect">
            <a:avLst/>
          </a:prstGeom>
          <a:noFill/>
        </p:spPr>
        <p:txBody>
          <a:bodyPr wrap="none" rtlCol="0">
            <a:spAutoFit/>
          </a:bodyPr>
          <a:lstStyle/>
          <a:p>
            <a:r>
              <a:rPr lang="nl-BE" sz="3200" dirty="0" smtClean="0">
                <a:solidFill>
                  <a:srgbClr val="B1C800"/>
                </a:solidFill>
              </a:rPr>
              <a:t>Startpunt</a:t>
            </a:r>
            <a:endParaRPr lang="nl-BE" sz="3200" dirty="0">
              <a:solidFill>
                <a:srgbClr val="B1C800"/>
              </a:solidFill>
            </a:endParaRPr>
          </a:p>
        </p:txBody>
      </p:sp>
      <p:sp>
        <p:nvSpPr>
          <p:cNvPr id="10" name="Tekstvak 9"/>
          <p:cNvSpPr txBox="1"/>
          <p:nvPr/>
        </p:nvSpPr>
        <p:spPr>
          <a:xfrm>
            <a:off x="5340094" y="6222122"/>
            <a:ext cx="1695721" cy="584775"/>
          </a:xfrm>
          <a:prstGeom prst="rect">
            <a:avLst/>
          </a:prstGeom>
          <a:noFill/>
        </p:spPr>
        <p:txBody>
          <a:bodyPr wrap="none" rtlCol="0">
            <a:spAutoFit/>
          </a:bodyPr>
          <a:lstStyle/>
          <a:p>
            <a:r>
              <a:rPr lang="nl-BE" sz="3200" dirty="0" smtClean="0">
                <a:solidFill>
                  <a:srgbClr val="B1C800"/>
                </a:solidFill>
              </a:rPr>
              <a:t>Eindpunt</a:t>
            </a:r>
            <a:endParaRPr lang="nl-BE" sz="3200" dirty="0">
              <a:solidFill>
                <a:srgbClr val="B1C800"/>
              </a:solidFill>
            </a:endParaRPr>
          </a:p>
        </p:txBody>
      </p:sp>
      <p:sp>
        <p:nvSpPr>
          <p:cNvPr id="11" name="Tekstvak 10"/>
          <p:cNvSpPr txBox="1"/>
          <p:nvPr/>
        </p:nvSpPr>
        <p:spPr>
          <a:xfrm>
            <a:off x="317237" y="2318455"/>
            <a:ext cx="5361991" cy="584775"/>
          </a:xfrm>
          <a:prstGeom prst="rect">
            <a:avLst/>
          </a:prstGeom>
          <a:noFill/>
          <a:ln>
            <a:solidFill>
              <a:schemeClr val="tx1"/>
            </a:solidFill>
          </a:ln>
        </p:spPr>
        <p:txBody>
          <a:bodyPr wrap="square" rtlCol="0">
            <a:spAutoFit/>
          </a:bodyPr>
          <a:lstStyle/>
          <a:p>
            <a:pPr algn="ctr"/>
            <a:r>
              <a:rPr lang="nl-BE" sz="3200" b="1" dirty="0" smtClean="0">
                <a:solidFill>
                  <a:srgbClr val="B1C800"/>
                </a:solidFill>
              </a:rPr>
              <a:t>Groep</a:t>
            </a:r>
            <a:endParaRPr lang="nl-BE" sz="3200" b="1" dirty="0">
              <a:solidFill>
                <a:srgbClr val="B1C800"/>
              </a:solidFill>
            </a:endParaRPr>
          </a:p>
        </p:txBody>
      </p:sp>
      <p:cxnSp>
        <p:nvCxnSpPr>
          <p:cNvPr id="12" name="Rechte verbindingslijn met pijl 11"/>
          <p:cNvCxnSpPr/>
          <p:nvPr/>
        </p:nvCxnSpPr>
        <p:spPr>
          <a:xfrm flipH="1">
            <a:off x="2976460" y="3049301"/>
            <a:ext cx="21772" cy="1138815"/>
          </a:xfrm>
          <a:prstGeom prst="straightConnector1">
            <a:avLst/>
          </a:prstGeom>
          <a:ln w="76200">
            <a:solidFill>
              <a:srgbClr val="009999"/>
            </a:solidFill>
            <a:tailEnd type="triangle"/>
          </a:ln>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8248261" y="2264201"/>
            <a:ext cx="1624602" cy="584775"/>
          </a:xfrm>
          <a:prstGeom prst="rect">
            <a:avLst/>
          </a:prstGeom>
          <a:noFill/>
          <a:ln>
            <a:solidFill>
              <a:schemeClr val="tx1"/>
            </a:solidFill>
          </a:ln>
        </p:spPr>
        <p:txBody>
          <a:bodyPr wrap="square" rtlCol="0">
            <a:spAutoFit/>
          </a:bodyPr>
          <a:lstStyle/>
          <a:p>
            <a:pPr algn="ctr"/>
            <a:r>
              <a:rPr lang="nl-BE" sz="3200" b="1" dirty="0" smtClean="0">
                <a:solidFill>
                  <a:srgbClr val="B1C800"/>
                </a:solidFill>
              </a:rPr>
              <a:t>Trekkers</a:t>
            </a:r>
            <a:endParaRPr lang="nl-BE" sz="3200" b="1" dirty="0">
              <a:solidFill>
                <a:srgbClr val="B1C800"/>
              </a:solidFill>
            </a:endParaRPr>
          </a:p>
        </p:txBody>
      </p:sp>
      <p:cxnSp>
        <p:nvCxnSpPr>
          <p:cNvPr id="15" name="Rechte verbindingslijn met pijl 14"/>
          <p:cNvCxnSpPr>
            <a:endCxn id="17" idx="0"/>
          </p:cNvCxnSpPr>
          <p:nvPr/>
        </p:nvCxnSpPr>
        <p:spPr>
          <a:xfrm>
            <a:off x="9086897" y="2876103"/>
            <a:ext cx="1583441" cy="1660478"/>
          </a:xfrm>
          <a:prstGeom prst="straightConnector1">
            <a:avLst/>
          </a:prstGeom>
          <a:ln w="76200">
            <a:solidFill>
              <a:srgbClr val="00999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Tijdelijke aanduiding voor inhoud 3"/>
          <p:cNvGraphicFramePr>
            <a:graphicFrameLocks/>
          </p:cNvGraphicFramePr>
          <p:nvPr/>
        </p:nvGraphicFramePr>
        <p:xfrm>
          <a:off x="9262194" y="4536581"/>
          <a:ext cx="2816289" cy="18336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9" name="Rechte verbindingslijn met pijl 18"/>
          <p:cNvCxnSpPr>
            <a:endCxn id="21" idx="0"/>
          </p:cNvCxnSpPr>
          <p:nvPr/>
        </p:nvCxnSpPr>
        <p:spPr>
          <a:xfrm flipH="1">
            <a:off x="7792132" y="2911154"/>
            <a:ext cx="1294765" cy="509288"/>
          </a:xfrm>
          <a:prstGeom prst="straightConnector1">
            <a:avLst/>
          </a:prstGeom>
          <a:ln w="76200">
            <a:solidFill>
              <a:srgbClr val="009999"/>
            </a:solidFill>
            <a:tailEnd type="triangle"/>
          </a:ln>
        </p:spPr>
        <p:style>
          <a:lnRef idx="1">
            <a:schemeClr val="accent1"/>
          </a:lnRef>
          <a:fillRef idx="0">
            <a:schemeClr val="accent1"/>
          </a:fillRef>
          <a:effectRef idx="0">
            <a:schemeClr val="accent1"/>
          </a:effectRef>
          <a:fontRef idx="minor">
            <a:schemeClr val="tx1"/>
          </a:fontRef>
        </p:style>
      </p:cxnSp>
      <p:sp>
        <p:nvSpPr>
          <p:cNvPr id="21" name="Tekstvak 20"/>
          <p:cNvSpPr txBox="1"/>
          <p:nvPr/>
        </p:nvSpPr>
        <p:spPr>
          <a:xfrm>
            <a:off x="6979831" y="3420442"/>
            <a:ext cx="1624602" cy="584775"/>
          </a:xfrm>
          <a:prstGeom prst="rect">
            <a:avLst/>
          </a:prstGeom>
          <a:noFill/>
          <a:ln>
            <a:solidFill>
              <a:schemeClr val="tx1"/>
            </a:solidFill>
          </a:ln>
        </p:spPr>
        <p:txBody>
          <a:bodyPr wrap="square" rtlCol="0">
            <a:spAutoFit/>
          </a:bodyPr>
          <a:lstStyle/>
          <a:p>
            <a:pPr algn="ctr"/>
            <a:r>
              <a:rPr lang="nl-BE" sz="3200" b="1" dirty="0" smtClean="0">
                <a:solidFill>
                  <a:srgbClr val="B1C800"/>
                </a:solidFill>
              </a:rPr>
              <a:t>Groep</a:t>
            </a:r>
            <a:endParaRPr lang="nl-BE" sz="3200" b="1" dirty="0">
              <a:solidFill>
                <a:srgbClr val="B1C800"/>
              </a:solidFill>
            </a:endParaRPr>
          </a:p>
        </p:txBody>
      </p:sp>
      <p:cxnSp>
        <p:nvCxnSpPr>
          <p:cNvPr id="26" name="Rechte verbindingslijn met pijl 25"/>
          <p:cNvCxnSpPr/>
          <p:nvPr/>
        </p:nvCxnSpPr>
        <p:spPr>
          <a:xfrm>
            <a:off x="7854049" y="4025383"/>
            <a:ext cx="18661" cy="560375"/>
          </a:xfrm>
          <a:prstGeom prst="straightConnector1">
            <a:avLst/>
          </a:prstGeom>
          <a:ln w="76200">
            <a:solidFill>
              <a:srgbClr val="00999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8" name="Tijdelijke aanduiding voor inhoud 3"/>
          <p:cNvGraphicFramePr>
            <a:graphicFrameLocks/>
          </p:cNvGraphicFramePr>
          <p:nvPr/>
        </p:nvGraphicFramePr>
        <p:xfrm>
          <a:off x="6383576" y="4536581"/>
          <a:ext cx="2816289" cy="183368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458113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rgbClr val="009999"/>
                </a:solidFill>
              </a:rPr>
              <a:t>2. Organiseren van een groep</a:t>
            </a:r>
            <a:endParaRPr lang="nl-BE" dirty="0"/>
          </a:p>
        </p:txBody>
      </p:sp>
      <p:sp>
        <p:nvSpPr>
          <p:cNvPr id="3" name="Tijdelijke aanduiding voor inhoud 2"/>
          <p:cNvSpPr>
            <a:spLocks noGrp="1"/>
          </p:cNvSpPr>
          <p:nvPr>
            <p:ph idx="1"/>
          </p:nvPr>
        </p:nvSpPr>
        <p:spPr/>
        <p:txBody>
          <a:bodyPr/>
          <a:lstStyle/>
          <a:p>
            <a:r>
              <a:rPr lang="nl-BE" dirty="0" smtClean="0"/>
              <a:t>Andere vormen?</a:t>
            </a:r>
            <a:endParaRPr lang="nl-BE" dirty="0"/>
          </a:p>
        </p:txBody>
      </p:sp>
      <p:graphicFrame>
        <p:nvGraphicFramePr>
          <p:cNvPr id="4" name="Tijdelijke aanduiding voor inhoud 3"/>
          <p:cNvGraphicFramePr>
            <a:graphicFrameLocks/>
          </p:cNvGraphicFramePr>
          <p:nvPr/>
        </p:nvGraphicFramePr>
        <p:xfrm>
          <a:off x="514343" y="4092352"/>
          <a:ext cx="4422713" cy="2267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kstvak 7"/>
          <p:cNvSpPr txBox="1"/>
          <p:nvPr/>
        </p:nvSpPr>
        <p:spPr>
          <a:xfrm>
            <a:off x="8061650" y="1801796"/>
            <a:ext cx="3616008" cy="769441"/>
          </a:xfrm>
          <a:prstGeom prst="rect">
            <a:avLst/>
          </a:prstGeom>
          <a:noFill/>
          <a:ln>
            <a:solidFill>
              <a:schemeClr val="tx1"/>
            </a:solidFill>
          </a:ln>
        </p:spPr>
        <p:txBody>
          <a:bodyPr wrap="square" rtlCol="0">
            <a:spAutoFit/>
          </a:bodyPr>
          <a:lstStyle/>
          <a:p>
            <a:pPr algn="ctr"/>
            <a:r>
              <a:rPr lang="nl-BE" sz="4400" b="1" dirty="0" smtClean="0">
                <a:solidFill>
                  <a:srgbClr val="B1C800"/>
                </a:solidFill>
              </a:rPr>
              <a:t>Bondgenoten</a:t>
            </a:r>
            <a:endParaRPr lang="nl-BE" sz="3600" b="1" dirty="0">
              <a:solidFill>
                <a:srgbClr val="B1C800"/>
              </a:solidFill>
            </a:endParaRPr>
          </a:p>
        </p:txBody>
      </p:sp>
      <p:sp>
        <p:nvSpPr>
          <p:cNvPr id="9" name="Tekstvak 8"/>
          <p:cNvSpPr txBox="1"/>
          <p:nvPr/>
        </p:nvSpPr>
        <p:spPr>
          <a:xfrm>
            <a:off x="4726874" y="2682613"/>
            <a:ext cx="2873295" cy="769441"/>
          </a:xfrm>
          <a:prstGeom prst="rect">
            <a:avLst/>
          </a:prstGeom>
          <a:noFill/>
          <a:ln>
            <a:solidFill>
              <a:schemeClr val="tx1"/>
            </a:solidFill>
          </a:ln>
        </p:spPr>
        <p:txBody>
          <a:bodyPr wrap="square" rtlCol="0">
            <a:spAutoFit/>
          </a:bodyPr>
          <a:lstStyle/>
          <a:p>
            <a:pPr algn="ctr"/>
            <a:r>
              <a:rPr lang="nl-BE" sz="4400" b="1" dirty="0" smtClean="0">
                <a:solidFill>
                  <a:srgbClr val="B1C800"/>
                </a:solidFill>
              </a:rPr>
              <a:t>Volgers</a:t>
            </a:r>
            <a:endParaRPr lang="nl-BE" sz="3600" b="1" dirty="0">
              <a:solidFill>
                <a:srgbClr val="B1C800"/>
              </a:solidFill>
            </a:endParaRPr>
          </a:p>
        </p:txBody>
      </p:sp>
      <p:sp>
        <p:nvSpPr>
          <p:cNvPr id="10" name="Tekstvak 9"/>
          <p:cNvSpPr txBox="1"/>
          <p:nvPr/>
        </p:nvSpPr>
        <p:spPr>
          <a:xfrm>
            <a:off x="514343" y="2509682"/>
            <a:ext cx="3332197" cy="769441"/>
          </a:xfrm>
          <a:prstGeom prst="rect">
            <a:avLst/>
          </a:prstGeom>
          <a:noFill/>
          <a:ln>
            <a:solidFill>
              <a:schemeClr val="tx1"/>
            </a:solidFill>
          </a:ln>
        </p:spPr>
        <p:txBody>
          <a:bodyPr wrap="square" rtlCol="0">
            <a:spAutoFit/>
          </a:bodyPr>
          <a:lstStyle/>
          <a:p>
            <a:pPr algn="ctr"/>
            <a:r>
              <a:rPr lang="nl-BE" sz="4400" b="1" dirty="0" smtClean="0">
                <a:solidFill>
                  <a:srgbClr val="B1C800"/>
                </a:solidFill>
              </a:rPr>
              <a:t>Trekkers</a:t>
            </a:r>
            <a:endParaRPr lang="nl-BE" sz="3600" b="1" dirty="0">
              <a:solidFill>
                <a:srgbClr val="B1C800"/>
              </a:solidFill>
            </a:endParaRPr>
          </a:p>
        </p:txBody>
      </p:sp>
      <p:graphicFrame>
        <p:nvGraphicFramePr>
          <p:cNvPr id="11" name="Tijdelijke aanduiding voor inhoud 3"/>
          <p:cNvGraphicFramePr>
            <a:graphicFrameLocks/>
          </p:cNvGraphicFramePr>
          <p:nvPr/>
        </p:nvGraphicFramePr>
        <p:xfrm>
          <a:off x="7093015" y="4471088"/>
          <a:ext cx="4422713" cy="22676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Tijdelijke aanduiding voor inhoud 3"/>
          <p:cNvGraphicFramePr>
            <a:graphicFrameLocks/>
          </p:cNvGraphicFramePr>
          <p:nvPr/>
        </p:nvGraphicFramePr>
        <p:xfrm>
          <a:off x="4056864" y="5208448"/>
          <a:ext cx="3543305" cy="160881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785201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nl-BE" dirty="0">
                <a:solidFill>
                  <a:srgbClr val="009999"/>
                </a:solidFill>
              </a:rPr>
              <a:t>2. Organiseren van een groep</a:t>
            </a:r>
            <a:endParaRPr lang="nl-NL" altLang="nl-BE" dirty="0">
              <a:solidFill>
                <a:srgbClr val="008080"/>
              </a:solidFill>
            </a:endParaRPr>
          </a:p>
        </p:txBody>
      </p:sp>
      <p:pic>
        <p:nvPicPr>
          <p:cNvPr id="14339" name="Afbeelding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8437" y="3053167"/>
            <a:ext cx="4657390" cy="3463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jdelijke aanduiding voor inhoud 3"/>
          <p:cNvSpPr>
            <a:spLocks noGrp="1"/>
          </p:cNvSpPr>
          <p:nvPr>
            <p:ph idx="1"/>
          </p:nvPr>
        </p:nvSpPr>
        <p:spPr>
          <a:xfrm>
            <a:off x="838200" y="1825625"/>
            <a:ext cx="9332167" cy="4351338"/>
          </a:xfrm>
        </p:spPr>
        <p:txBody>
          <a:bodyPr rtlCol="0">
            <a:normAutofit/>
          </a:bodyPr>
          <a:lstStyle/>
          <a:p>
            <a:pPr marL="0" indent="0">
              <a:buNone/>
              <a:defRPr/>
            </a:pPr>
            <a:r>
              <a:rPr lang="nl-BE" sz="3600" b="1" u="sng" dirty="0"/>
              <a:t>Verschillende verwachtingen betreffende </a:t>
            </a:r>
          </a:p>
          <a:p>
            <a:pPr>
              <a:defRPr/>
            </a:pPr>
            <a:r>
              <a:rPr lang="nl-BE" dirty="0"/>
              <a:t>Concept</a:t>
            </a:r>
          </a:p>
          <a:p>
            <a:pPr>
              <a:defRPr/>
            </a:pPr>
            <a:r>
              <a:rPr lang="nl-BE" dirty="0"/>
              <a:t>Individuele wensen</a:t>
            </a:r>
          </a:p>
          <a:p>
            <a:pPr>
              <a:defRPr/>
            </a:pPr>
            <a:r>
              <a:rPr lang="nl-BE" dirty="0"/>
              <a:t>Eigen regie</a:t>
            </a:r>
          </a:p>
          <a:p>
            <a:pPr>
              <a:defRPr/>
            </a:pPr>
            <a:r>
              <a:rPr lang="nl-BE" dirty="0"/>
              <a:t>Beslissingsrecht</a:t>
            </a:r>
          </a:p>
          <a:p>
            <a:pPr marL="0" indent="0">
              <a:buNone/>
              <a:defRPr/>
            </a:pPr>
            <a:endParaRPr lang="nl-BE" dirty="0"/>
          </a:p>
          <a:p>
            <a:pPr marL="0" indent="0">
              <a:buNone/>
              <a:defRPr/>
            </a:pPr>
            <a:endParaRPr lang="nl-BE" dirty="0"/>
          </a:p>
        </p:txBody>
      </p:sp>
    </p:spTree>
    <p:extLst>
      <p:ext uri="{BB962C8B-B14F-4D97-AF65-F5344CB8AC3E}">
        <p14:creationId xmlns:p14="http://schemas.microsoft.com/office/powerpoint/2010/main" val="581012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Afbeelding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7987" y="2753354"/>
            <a:ext cx="4075004" cy="356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idx="1"/>
          </p:nvPr>
        </p:nvSpPr>
        <p:spPr>
          <a:xfrm>
            <a:off x="990600" y="1624972"/>
            <a:ext cx="9498661" cy="645020"/>
          </a:xfrm>
        </p:spPr>
        <p:txBody>
          <a:bodyPr rtlCol="0">
            <a:noAutofit/>
          </a:bodyPr>
          <a:lstStyle/>
          <a:p>
            <a:pPr marL="0" indent="0">
              <a:lnSpc>
                <a:spcPct val="120000"/>
              </a:lnSpc>
              <a:buNone/>
              <a:defRPr/>
            </a:pPr>
            <a:r>
              <a:rPr lang="fr-BE" sz="3600" b="1" u="sng" dirty="0" err="1"/>
              <a:t>Verschillende</a:t>
            </a:r>
            <a:r>
              <a:rPr lang="fr-BE" sz="3600" b="1" u="sng" dirty="0"/>
              <a:t> </a:t>
            </a:r>
            <a:r>
              <a:rPr lang="fr-BE" sz="3600" b="1" u="sng" dirty="0" err="1"/>
              <a:t>vaardigheden</a:t>
            </a:r>
            <a:r>
              <a:rPr lang="fr-BE" sz="3600" b="1" u="sng" dirty="0"/>
              <a:t> </a:t>
            </a:r>
            <a:r>
              <a:rPr lang="fr-BE" sz="3600" b="1" u="sng" dirty="0" err="1"/>
              <a:t>zijn</a:t>
            </a:r>
            <a:r>
              <a:rPr lang="fr-BE" sz="3600" b="1" u="sng" dirty="0"/>
              <a:t> </a:t>
            </a:r>
            <a:r>
              <a:rPr lang="fr-BE" sz="3600" b="1" u="sng" dirty="0" err="1" smtClean="0"/>
              <a:t>nodig</a:t>
            </a:r>
            <a:endParaRPr lang="fr-BE" sz="3600" b="1" u="sng" dirty="0"/>
          </a:p>
        </p:txBody>
      </p:sp>
      <p:sp>
        <p:nvSpPr>
          <p:cNvPr id="6" name="Rectangle 2"/>
          <p:cNvSpPr txBox="1">
            <a:spLocks noChangeArrowheads="1"/>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solidFill>
                  <a:srgbClr val="009999"/>
                </a:solidFill>
              </a:rPr>
              <a:t>2. Organiseren van een groep</a:t>
            </a:r>
            <a:endParaRPr lang="nl-NL" altLang="nl-BE" dirty="0">
              <a:solidFill>
                <a:srgbClr val="008080"/>
              </a:solidFill>
            </a:endParaRPr>
          </a:p>
        </p:txBody>
      </p:sp>
      <p:sp>
        <p:nvSpPr>
          <p:cNvPr id="2" name="Tekstvak 1"/>
          <p:cNvSpPr txBox="1"/>
          <p:nvPr/>
        </p:nvSpPr>
        <p:spPr>
          <a:xfrm>
            <a:off x="6813907" y="2603773"/>
            <a:ext cx="1547731" cy="369332"/>
          </a:xfrm>
          <a:prstGeom prst="rect">
            <a:avLst/>
          </a:prstGeom>
          <a:noFill/>
        </p:spPr>
        <p:txBody>
          <a:bodyPr wrap="none" rtlCol="0">
            <a:spAutoFit/>
          </a:bodyPr>
          <a:lstStyle/>
          <a:p>
            <a:r>
              <a:rPr lang="nl-BE" dirty="0" smtClean="0"/>
              <a:t>Groepsdenken</a:t>
            </a:r>
            <a:endParaRPr lang="nl-BE" dirty="0"/>
          </a:p>
        </p:txBody>
      </p:sp>
      <p:sp>
        <p:nvSpPr>
          <p:cNvPr id="7" name="Tekstvak 6"/>
          <p:cNvSpPr txBox="1"/>
          <p:nvPr/>
        </p:nvSpPr>
        <p:spPr>
          <a:xfrm>
            <a:off x="8172882" y="3319785"/>
            <a:ext cx="2370842" cy="369332"/>
          </a:xfrm>
          <a:prstGeom prst="rect">
            <a:avLst/>
          </a:prstGeom>
          <a:noFill/>
        </p:spPr>
        <p:txBody>
          <a:bodyPr wrap="none" rtlCol="0">
            <a:spAutoFit/>
          </a:bodyPr>
          <a:lstStyle/>
          <a:p>
            <a:r>
              <a:rPr lang="nl-BE" dirty="0" smtClean="0"/>
              <a:t>Organisatie van de zorg</a:t>
            </a:r>
            <a:endParaRPr lang="nl-BE" dirty="0"/>
          </a:p>
        </p:txBody>
      </p:sp>
      <p:sp>
        <p:nvSpPr>
          <p:cNvPr id="8" name="Tekstvak 7"/>
          <p:cNvSpPr txBox="1"/>
          <p:nvPr/>
        </p:nvSpPr>
        <p:spPr>
          <a:xfrm>
            <a:off x="8351688" y="4554244"/>
            <a:ext cx="2137573" cy="369332"/>
          </a:xfrm>
          <a:prstGeom prst="rect">
            <a:avLst/>
          </a:prstGeom>
          <a:noFill/>
        </p:spPr>
        <p:txBody>
          <a:bodyPr wrap="none" rtlCol="0">
            <a:spAutoFit/>
          </a:bodyPr>
          <a:lstStyle/>
          <a:p>
            <a:r>
              <a:rPr lang="nl-BE" dirty="0" smtClean="0"/>
              <a:t>Contracten opstellen</a:t>
            </a:r>
            <a:endParaRPr lang="nl-BE" dirty="0"/>
          </a:p>
        </p:txBody>
      </p:sp>
      <p:sp>
        <p:nvSpPr>
          <p:cNvPr id="9" name="Tekstvak 8"/>
          <p:cNvSpPr txBox="1"/>
          <p:nvPr/>
        </p:nvSpPr>
        <p:spPr>
          <a:xfrm>
            <a:off x="7243830" y="5949151"/>
            <a:ext cx="4074320" cy="369332"/>
          </a:xfrm>
          <a:prstGeom prst="rect">
            <a:avLst/>
          </a:prstGeom>
          <a:noFill/>
        </p:spPr>
        <p:txBody>
          <a:bodyPr wrap="none" rtlCol="0">
            <a:spAutoFit/>
          </a:bodyPr>
          <a:lstStyle/>
          <a:p>
            <a:r>
              <a:rPr lang="nl-BE" dirty="0" smtClean="0"/>
              <a:t>Financiële plaatje uittekenen en bewaken</a:t>
            </a:r>
            <a:endParaRPr lang="nl-BE" dirty="0"/>
          </a:p>
        </p:txBody>
      </p:sp>
      <p:sp>
        <p:nvSpPr>
          <p:cNvPr id="10" name="Tekstvak 9"/>
          <p:cNvSpPr txBox="1"/>
          <p:nvPr/>
        </p:nvSpPr>
        <p:spPr>
          <a:xfrm>
            <a:off x="3050583" y="6010714"/>
            <a:ext cx="1777474" cy="369332"/>
          </a:xfrm>
          <a:prstGeom prst="rect">
            <a:avLst/>
          </a:prstGeom>
          <a:noFill/>
        </p:spPr>
        <p:txBody>
          <a:bodyPr wrap="none" rtlCol="0">
            <a:spAutoFit/>
          </a:bodyPr>
          <a:lstStyle/>
          <a:p>
            <a:r>
              <a:rPr lang="nl-BE" dirty="0" smtClean="0"/>
              <a:t>Personeelsbeleid</a:t>
            </a:r>
            <a:endParaRPr lang="nl-BE" dirty="0"/>
          </a:p>
        </p:txBody>
      </p:sp>
      <p:sp>
        <p:nvSpPr>
          <p:cNvPr id="11" name="Tekstvak 10"/>
          <p:cNvSpPr txBox="1"/>
          <p:nvPr/>
        </p:nvSpPr>
        <p:spPr>
          <a:xfrm>
            <a:off x="3598889" y="2364670"/>
            <a:ext cx="1945148" cy="369332"/>
          </a:xfrm>
          <a:prstGeom prst="rect">
            <a:avLst/>
          </a:prstGeom>
          <a:noFill/>
        </p:spPr>
        <p:txBody>
          <a:bodyPr wrap="none" rtlCol="0">
            <a:spAutoFit/>
          </a:bodyPr>
          <a:lstStyle/>
          <a:p>
            <a:r>
              <a:rPr lang="nl-BE" dirty="0" smtClean="0"/>
              <a:t>Mensen inspireren</a:t>
            </a:r>
            <a:endParaRPr lang="nl-BE" dirty="0"/>
          </a:p>
        </p:txBody>
      </p:sp>
      <p:sp>
        <p:nvSpPr>
          <p:cNvPr id="12" name="Tekstvak 11"/>
          <p:cNvSpPr txBox="1"/>
          <p:nvPr/>
        </p:nvSpPr>
        <p:spPr>
          <a:xfrm>
            <a:off x="1853656" y="3135119"/>
            <a:ext cx="1444819" cy="369332"/>
          </a:xfrm>
          <a:prstGeom prst="rect">
            <a:avLst/>
          </a:prstGeom>
          <a:noFill/>
        </p:spPr>
        <p:txBody>
          <a:bodyPr wrap="none" rtlCol="0">
            <a:spAutoFit/>
          </a:bodyPr>
          <a:lstStyle/>
          <a:p>
            <a:r>
              <a:rPr lang="nl-BE" dirty="0" smtClean="0"/>
              <a:t>Administratie</a:t>
            </a:r>
            <a:endParaRPr lang="nl-BE" dirty="0"/>
          </a:p>
        </p:txBody>
      </p:sp>
      <p:sp>
        <p:nvSpPr>
          <p:cNvPr id="13" name="Tekstvak 12"/>
          <p:cNvSpPr txBox="1"/>
          <p:nvPr/>
        </p:nvSpPr>
        <p:spPr>
          <a:xfrm>
            <a:off x="624341" y="3931277"/>
            <a:ext cx="2426242" cy="369332"/>
          </a:xfrm>
          <a:prstGeom prst="rect">
            <a:avLst/>
          </a:prstGeom>
          <a:noFill/>
        </p:spPr>
        <p:txBody>
          <a:bodyPr wrap="none" rtlCol="0">
            <a:spAutoFit/>
          </a:bodyPr>
          <a:lstStyle/>
          <a:p>
            <a:r>
              <a:rPr lang="nl-BE" dirty="0" smtClean="0"/>
              <a:t>Organiseren activiteiten</a:t>
            </a:r>
            <a:endParaRPr lang="nl-BE" dirty="0"/>
          </a:p>
        </p:txBody>
      </p:sp>
      <p:sp>
        <p:nvSpPr>
          <p:cNvPr id="14" name="Tekstvak 13"/>
          <p:cNvSpPr txBox="1"/>
          <p:nvPr/>
        </p:nvSpPr>
        <p:spPr>
          <a:xfrm>
            <a:off x="726264" y="4738910"/>
            <a:ext cx="2254784" cy="369332"/>
          </a:xfrm>
          <a:prstGeom prst="rect">
            <a:avLst/>
          </a:prstGeom>
          <a:noFill/>
        </p:spPr>
        <p:txBody>
          <a:bodyPr wrap="none" rtlCol="0">
            <a:spAutoFit/>
          </a:bodyPr>
          <a:lstStyle/>
          <a:p>
            <a:r>
              <a:rPr lang="nl-BE" dirty="0" smtClean="0"/>
              <a:t>Interne communicatie</a:t>
            </a:r>
            <a:endParaRPr lang="nl-BE" dirty="0"/>
          </a:p>
        </p:txBody>
      </p:sp>
      <p:sp>
        <p:nvSpPr>
          <p:cNvPr id="15" name="Tekstvak 14"/>
          <p:cNvSpPr txBox="1"/>
          <p:nvPr/>
        </p:nvSpPr>
        <p:spPr>
          <a:xfrm>
            <a:off x="1035070" y="5466099"/>
            <a:ext cx="2289666" cy="369332"/>
          </a:xfrm>
          <a:prstGeom prst="rect">
            <a:avLst/>
          </a:prstGeom>
          <a:noFill/>
        </p:spPr>
        <p:txBody>
          <a:bodyPr wrap="none" rtlCol="0">
            <a:spAutoFit/>
          </a:bodyPr>
          <a:lstStyle/>
          <a:p>
            <a:r>
              <a:rPr lang="nl-BE" dirty="0" smtClean="0"/>
              <a:t>Externe communicatie</a:t>
            </a:r>
            <a:endParaRPr lang="nl-BE" dirty="0"/>
          </a:p>
        </p:txBody>
      </p:sp>
    </p:spTree>
    <p:extLst>
      <p:ext uri="{BB962C8B-B14F-4D97-AF65-F5344CB8AC3E}">
        <p14:creationId xmlns:p14="http://schemas.microsoft.com/office/powerpoint/2010/main" val="1962030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838200" y="365125"/>
            <a:ext cx="10515600" cy="1325563"/>
          </a:xfrm>
        </p:spPr>
        <p:txBody>
          <a:bodyPr>
            <a:normAutofit/>
          </a:bodyPr>
          <a:lstStyle/>
          <a:p>
            <a:r>
              <a:rPr lang="nl-BE" dirty="0">
                <a:solidFill>
                  <a:srgbClr val="009999"/>
                </a:solidFill>
              </a:rPr>
              <a:t>2. Organiseren van een groep</a:t>
            </a:r>
            <a:endParaRPr lang="nl-BE" dirty="0"/>
          </a:p>
        </p:txBody>
      </p:sp>
      <p:graphicFrame>
        <p:nvGraphicFramePr>
          <p:cNvPr id="5" name="Diagram 4"/>
          <p:cNvGraphicFramePr/>
          <p:nvPr>
            <p:extLst>
              <p:ext uri="{D42A27DB-BD31-4B8C-83A1-F6EECF244321}">
                <p14:modId xmlns:p14="http://schemas.microsoft.com/office/powerpoint/2010/main" val="1065491551"/>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6464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rgbClr val="009999"/>
                </a:solidFill>
              </a:rPr>
              <a:t>2. Organiseren van een </a:t>
            </a:r>
            <a:r>
              <a:rPr lang="nl-BE" dirty="0" smtClean="0">
                <a:solidFill>
                  <a:srgbClr val="009999"/>
                </a:solidFill>
              </a:rPr>
              <a:t>groep</a:t>
            </a:r>
            <a:endParaRPr lang="nl-BE" dirty="0"/>
          </a:p>
        </p:txBody>
      </p:sp>
      <p:sp>
        <p:nvSpPr>
          <p:cNvPr id="3" name="Tijdelijke aanduiding voor inhoud 2"/>
          <p:cNvSpPr>
            <a:spLocks noGrp="1"/>
          </p:cNvSpPr>
          <p:nvPr>
            <p:ph idx="1"/>
          </p:nvPr>
        </p:nvSpPr>
        <p:spPr/>
        <p:txBody>
          <a:bodyPr>
            <a:normAutofit/>
          </a:bodyPr>
          <a:lstStyle/>
          <a:p>
            <a:r>
              <a:rPr lang="nl-BE" sz="4000" b="1" dirty="0" smtClean="0"/>
              <a:t>Organische groei: </a:t>
            </a:r>
          </a:p>
          <a:p>
            <a:pPr lvl="1"/>
            <a:r>
              <a:rPr lang="nl-BE" sz="3600" dirty="0" smtClean="0"/>
              <a:t>Trekkers</a:t>
            </a:r>
          </a:p>
          <a:p>
            <a:pPr lvl="1"/>
            <a:r>
              <a:rPr lang="nl-BE" sz="3600" dirty="0" smtClean="0"/>
              <a:t>Bondgenoten</a:t>
            </a:r>
            <a:endParaRPr lang="nl-BE" sz="3600" dirty="0" smtClean="0"/>
          </a:p>
          <a:p>
            <a:pPr lvl="1"/>
            <a:r>
              <a:rPr lang="nl-BE" sz="3600" dirty="0" smtClean="0"/>
              <a:t>Volgers</a:t>
            </a:r>
          </a:p>
          <a:p>
            <a:pPr lvl="1"/>
            <a:r>
              <a:rPr lang="nl-BE" sz="3600" dirty="0" smtClean="0"/>
              <a:t>Afhakers</a:t>
            </a:r>
            <a:endParaRPr lang="nl-BE" sz="3600" dirty="0" smtClean="0"/>
          </a:p>
          <a:p>
            <a:pPr lvl="1"/>
            <a:r>
              <a:rPr lang="nl-BE" sz="3600" dirty="0" smtClean="0"/>
              <a:t>Subgroepen</a:t>
            </a:r>
          </a:p>
          <a:p>
            <a:endParaRPr lang="nl-BE" sz="4000" b="1" dirty="0" smtClean="0"/>
          </a:p>
        </p:txBody>
      </p:sp>
    </p:spTree>
    <p:extLst>
      <p:ext uri="{BB962C8B-B14F-4D97-AF65-F5344CB8AC3E}">
        <p14:creationId xmlns:p14="http://schemas.microsoft.com/office/powerpoint/2010/main" val="2191601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r>
              <a:rPr lang="nl-BE" sz="3200" b="1" dirty="0"/>
              <a:t>Informele </a:t>
            </a:r>
            <a:r>
              <a:rPr lang="nl-BE" sz="3200" dirty="0"/>
              <a:t>communicatie is belangrijk</a:t>
            </a:r>
          </a:p>
          <a:p>
            <a:r>
              <a:rPr lang="nl-BE" sz="3200" dirty="0"/>
              <a:t>Betrek </a:t>
            </a:r>
            <a:r>
              <a:rPr lang="nl-BE" sz="3200" b="1" dirty="0"/>
              <a:t>personen met een beperking </a:t>
            </a:r>
            <a:r>
              <a:rPr lang="nl-BE" sz="3200" dirty="0"/>
              <a:t>zoveel als mogelijk/wenselijk</a:t>
            </a:r>
          </a:p>
          <a:p>
            <a:r>
              <a:rPr lang="nl-BE" sz="3200" b="1" dirty="0" smtClean="0"/>
              <a:t>Spreek over de rollenverdeling: </a:t>
            </a:r>
            <a:r>
              <a:rPr lang="nl-BE" sz="2800" dirty="0" smtClean="0"/>
              <a:t>Organiseer een cultuur om </a:t>
            </a:r>
            <a:r>
              <a:rPr lang="nl-BE" sz="2800" dirty="0"/>
              <a:t>over samenwerking te </a:t>
            </a:r>
            <a:r>
              <a:rPr lang="nl-BE" sz="2800" dirty="0" smtClean="0"/>
              <a:t>praten: Transparantie en openheid</a:t>
            </a:r>
          </a:p>
          <a:p>
            <a:pPr marL="228600" lvl="1">
              <a:spcBef>
                <a:spcPts val="1000"/>
              </a:spcBef>
            </a:pPr>
            <a:r>
              <a:rPr lang="nl-BE" sz="3200" b="1" dirty="0"/>
              <a:t>Geef mensen mandaten</a:t>
            </a:r>
          </a:p>
          <a:p>
            <a:r>
              <a:rPr lang="nl-BE" sz="3200" b="1" dirty="0" smtClean="0"/>
              <a:t>Plus </a:t>
            </a:r>
            <a:r>
              <a:rPr lang="nl-BE" sz="3200" b="1" dirty="0" err="1"/>
              <a:t>est</a:t>
            </a:r>
            <a:r>
              <a:rPr lang="nl-BE" sz="3200" b="1" dirty="0"/>
              <a:t> en </a:t>
            </a:r>
            <a:r>
              <a:rPr lang="nl-BE" sz="3200" b="1" dirty="0" err="1" smtClean="0"/>
              <a:t>vous</a:t>
            </a:r>
            <a:endParaRPr lang="nl-BE" sz="3200" b="1" dirty="0" smtClean="0"/>
          </a:p>
          <a:p>
            <a:r>
              <a:rPr lang="nl-BE" sz="3200" b="1" dirty="0" smtClean="0"/>
              <a:t>Iedereen in zijn kracht</a:t>
            </a:r>
            <a:endParaRPr lang="nl-BE" sz="3200" b="1" dirty="0"/>
          </a:p>
          <a:p>
            <a:endParaRPr lang="nl-BE" sz="3200" dirty="0"/>
          </a:p>
        </p:txBody>
      </p:sp>
      <p:sp>
        <p:nvSpPr>
          <p:cNvPr id="4" name="Rectangle 2"/>
          <p:cNvSpPr>
            <a:spLocks noGrp="1" noChangeArrowheads="1"/>
          </p:cNvSpPr>
          <p:nvPr>
            <p:ph type="title"/>
          </p:nvPr>
        </p:nvSpPr>
        <p:spPr>
          <a:xfrm>
            <a:off x="838200" y="365125"/>
            <a:ext cx="10515600" cy="1325563"/>
          </a:xfrm>
        </p:spPr>
        <p:txBody>
          <a:bodyPr/>
          <a:lstStyle/>
          <a:p>
            <a:r>
              <a:rPr lang="nl-BE" dirty="0">
                <a:solidFill>
                  <a:srgbClr val="009999"/>
                </a:solidFill>
              </a:rPr>
              <a:t>2. Organiseren van een groep</a:t>
            </a:r>
            <a:endParaRPr lang="nl-NL" altLang="nl-BE" dirty="0">
              <a:solidFill>
                <a:srgbClr val="008080"/>
              </a:solidFill>
            </a:endParaRPr>
          </a:p>
        </p:txBody>
      </p:sp>
    </p:spTree>
    <p:extLst>
      <p:ext uri="{BB962C8B-B14F-4D97-AF65-F5344CB8AC3E}">
        <p14:creationId xmlns:p14="http://schemas.microsoft.com/office/powerpoint/2010/main" val="240587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rgbClr val="009999"/>
                </a:solidFill>
              </a:rPr>
              <a:t>2. Organiseren van een groep</a:t>
            </a:r>
            <a:endParaRPr lang="nl-BE" dirty="0"/>
          </a:p>
        </p:txBody>
      </p:sp>
      <p:sp>
        <p:nvSpPr>
          <p:cNvPr id="3" name="Tijdelijke aanduiding voor inhoud 2"/>
          <p:cNvSpPr>
            <a:spLocks noGrp="1"/>
          </p:cNvSpPr>
          <p:nvPr>
            <p:ph idx="1"/>
          </p:nvPr>
        </p:nvSpPr>
        <p:spPr/>
        <p:txBody>
          <a:bodyPr>
            <a:normAutofit/>
          </a:bodyPr>
          <a:lstStyle/>
          <a:p>
            <a:r>
              <a:rPr lang="nl-BE" i="1" dirty="0"/>
              <a:t>“Elke overlegmoment tussen ouders sluiten we ook af met een receptie. We zien dat dat heel tof is voor alle ouders. Het is de </a:t>
            </a:r>
            <a:r>
              <a:rPr lang="nl-BE" b="1" i="1" dirty="0"/>
              <a:t>moment om elkaar aan te spreken, kennis te maken</a:t>
            </a:r>
            <a:r>
              <a:rPr lang="nl-BE" i="1" dirty="0"/>
              <a:t>. Er zijn ook mensen die ondertussen echt bevriend zijn geraakt, wat prachtig is om te zien. Die spreken dan af buiten de sessies, die doen samen iets met hun kinderen, die gaan samen iets eten.” </a:t>
            </a:r>
            <a:r>
              <a:rPr lang="nl-BE" b="1" dirty="0">
                <a:solidFill>
                  <a:srgbClr val="B1C800"/>
                </a:solidFill>
              </a:rPr>
              <a:t>- Nadia, Bindkracht vzw</a:t>
            </a:r>
          </a:p>
        </p:txBody>
      </p:sp>
    </p:spTree>
    <p:extLst>
      <p:ext uri="{BB962C8B-B14F-4D97-AF65-F5344CB8AC3E}">
        <p14:creationId xmlns:p14="http://schemas.microsoft.com/office/powerpoint/2010/main" val="2116115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rgbClr val="008080"/>
                </a:solidFill>
              </a:rPr>
              <a:t>Inleiding</a:t>
            </a:r>
            <a:endParaRPr lang="nl-BE" dirty="0"/>
          </a:p>
        </p:txBody>
      </p:sp>
      <p:sp>
        <p:nvSpPr>
          <p:cNvPr id="3" name="Tijdelijke aanduiding voor inhoud 2"/>
          <p:cNvSpPr>
            <a:spLocks noGrp="1"/>
          </p:cNvSpPr>
          <p:nvPr>
            <p:ph idx="1"/>
          </p:nvPr>
        </p:nvSpPr>
        <p:spPr/>
        <p:txBody>
          <a:bodyPr>
            <a:normAutofit/>
          </a:bodyPr>
          <a:lstStyle/>
          <a:p>
            <a:r>
              <a:rPr lang="nl-BE" sz="3200" b="1" dirty="0" err="1">
                <a:solidFill>
                  <a:srgbClr val="B1C800"/>
                </a:solidFill>
              </a:rPr>
              <a:t>Think</a:t>
            </a:r>
            <a:r>
              <a:rPr lang="nl-BE" sz="3200" b="1" dirty="0">
                <a:solidFill>
                  <a:srgbClr val="B1C800"/>
                </a:solidFill>
              </a:rPr>
              <a:t> out of </a:t>
            </a:r>
            <a:r>
              <a:rPr lang="nl-BE" sz="3200" b="1" dirty="0" err="1">
                <a:solidFill>
                  <a:srgbClr val="B1C800"/>
                </a:solidFill>
              </a:rPr>
              <a:t>the</a:t>
            </a:r>
            <a:r>
              <a:rPr lang="nl-BE" sz="3200" b="1" dirty="0">
                <a:solidFill>
                  <a:srgbClr val="B1C800"/>
                </a:solidFill>
              </a:rPr>
              <a:t> </a:t>
            </a:r>
            <a:r>
              <a:rPr lang="nl-BE" sz="3200" b="1" dirty="0" smtClean="0">
                <a:solidFill>
                  <a:srgbClr val="B1C800"/>
                </a:solidFill>
              </a:rPr>
              <a:t>box (Schilde): </a:t>
            </a:r>
            <a:r>
              <a:rPr lang="nl-BE" sz="3200" dirty="0" smtClean="0"/>
              <a:t>Groep </a:t>
            </a:r>
            <a:r>
              <a:rPr lang="nl-BE" sz="3200" dirty="0"/>
              <a:t>ouders aan de schoolpoort</a:t>
            </a:r>
          </a:p>
          <a:p>
            <a:r>
              <a:rPr lang="nl-BE" sz="3200" b="1" dirty="0" smtClean="0">
                <a:solidFill>
                  <a:srgbClr val="B1C800"/>
                </a:solidFill>
              </a:rPr>
              <a:t>Honk (Leuven):</a:t>
            </a:r>
            <a:r>
              <a:rPr lang="nl-BE" sz="3200" dirty="0" smtClean="0"/>
              <a:t> </a:t>
            </a:r>
            <a:r>
              <a:rPr lang="nl-BE" sz="3200" dirty="0" smtClean="0"/>
              <a:t>Groep </a:t>
            </a:r>
            <a:r>
              <a:rPr lang="nl-BE" sz="3200" dirty="0"/>
              <a:t>ouders aan de schoolpoort</a:t>
            </a:r>
          </a:p>
          <a:p>
            <a:r>
              <a:rPr lang="nl-BE" sz="3200" b="1" dirty="0" err="1" smtClean="0">
                <a:solidFill>
                  <a:srgbClr val="B1C800"/>
                </a:solidFill>
              </a:rPr>
              <a:t>Bijs</a:t>
            </a:r>
            <a:r>
              <a:rPr lang="nl-BE" sz="3200" b="1" dirty="0" smtClean="0">
                <a:solidFill>
                  <a:srgbClr val="B1C800"/>
                </a:solidFill>
              </a:rPr>
              <a:t> (Sint-Niklaas): </a:t>
            </a:r>
            <a:r>
              <a:rPr lang="nl-BE" sz="3200" dirty="0" smtClean="0"/>
              <a:t>Groep ouders </a:t>
            </a:r>
            <a:r>
              <a:rPr lang="nl-BE" sz="3200" dirty="0"/>
              <a:t>samen op reis</a:t>
            </a:r>
          </a:p>
          <a:p>
            <a:r>
              <a:rPr lang="nl-BE" sz="3200" b="1" dirty="0" err="1">
                <a:solidFill>
                  <a:srgbClr val="B1C800"/>
                </a:solidFill>
              </a:rPr>
              <a:t>Casa</a:t>
            </a:r>
            <a:r>
              <a:rPr lang="nl-BE" sz="3200" b="1" dirty="0">
                <a:solidFill>
                  <a:srgbClr val="B1C800"/>
                </a:solidFill>
              </a:rPr>
              <a:t> di </a:t>
            </a:r>
            <a:r>
              <a:rPr lang="nl-BE" sz="3200" b="1" dirty="0" smtClean="0">
                <a:solidFill>
                  <a:srgbClr val="B1C800"/>
                </a:solidFill>
              </a:rPr>
              <a:t>Mauro (Kontich):</a:t>
            </a:r>
            <a:r>
              <a:rPr lang="nl-BE" sz="3200" dirty="0" smtClean="0"/>
              <a:t> </a:t>
            </a:r>
            <a:r>
              <a:rPr lang="nl-BE" sz="3200" dirty="0" smtClean="0"/>
              <a:t>Ouder </a:t>
            </a:r>
            <a:r>
              <a:rPr lang="nl-BE" sz="3200" dirty="0" smtClean="0"/>
              <a:t>ontmoet </a:t>
            </a:r>
            <a:r>
              <a:rPr lang="nl-BE" sz="3200" dirty="0"/>
              <a:t>begeleider</a:t>
            </a:r>
          </a:p>
          <a:p>
            <a:r>
              <a:rPr lang="nl-BE" sz="3200" b="1" dirty="0" smtClean="0">
                <a:solidFill>
                  <a:srgbClr val="B1C800"/>
                </a:solidFill>
              </a:rPr>
              <a:t>Bindkracht (Landen): </a:t>
            </a:r>
            <a:r>
              <a:rPr lang="nl-BE" sz="3200" dirty="0"/>
              <a:t>O</a:t>
            </a:r>
            <a:r>
              <a:rPr lang="nl-BE" sz="3200" dirty="0" smtClean="0"/>
              <a:t>ndernemende </a:t>
            </a:r>
            <a:r>
              <a:rPr lang="nl-BE" sz="3200" dirty="0" smtClean="0"/>
              <a:t>mama zoekt </a:t>
            </a:r>
            <a:r>
              <a:rPr lang="nl-BE" sz="3200" dirty="0"/>
              <a:t>groep</a:t>
            </a:r>
          </a:p>
        </p:txBody>
      </p:sp>
    </p:spTree>
    <p:extLst>
      <p:ext uri="{BB962C8B-B14F-4D97-AF65-F5344CB8AC3E}">
        <p14:creationId xmlns:p14="http://schemas.microsoft.com/office/powerpoint/2010/main" val="2005748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nl-BE" dirty="0">
                <a:solidFill>
                  <a:srgbClr val="009999"/>
                </a:solidFill>
              </a:rPr>
              <a:t>2. Organiseren van een groep</a:t>
            </a:r>
            <a:endParaRPr lang="nl-NL" altLang="nl-BE" dirty="0">
              <a:solidFill>
                <a:srgbClr val="008080"/>
              </a:solidFill>
            </a:endParaRPr>
          </a:p>
        </p:txBody>
      </p:sp>
      <p:sp>
        <p:nvSpPr>
          <p:cNvPr id="19459" name="Rectangle 3"/>
          <p:cNvSpPr>
            <a:spLocks noGrp="1" noChangeArrowheads="1"/>
          </p:cNvSpPr>
          <p:nvPr>
            <p:ph idx="1"/>
          </p:nvPr>
        </p:nvSpPr>
        <p:spPr>
          <a:xfrm>
            <a:off x="2152650" y="1617664"/>
            <a:ext cx="7886700" cy="4351337"/>
          </a:xfrm>
        </p:spPr>
        <p:txBody>
          <a:bodyPr/>
          <a:lstStyle/>
          <a:p>
            <a:pPr marL="0" indent="0">
              <a:lnSpc>
                <a:spcPct val="80000"/>
              </a:lnSpc>
              <a:buNone/>
            </a:pPr>
            <a:r>
              <a:rPr lang="fr-BE" altLang="nl-BE" sz="3200" b="1" u="sng" dirty="0" err="1"/>
              <a:t>Voorbeeld</a:t>
            </a:r>
            <a:r>
              <a:rPr lang="fr-BE" altLang="nl-BE" sz="3200" b="1" u="sng" dirty="0"/>
              <a:t> </a:t>
            </a:r>
            <a:r>
              <a:rPr lang="fr-BE" altLang="nl-BE" sz="3200" b="1" u="sng" dirty="0" err="1"/>
              <a:t>naar</a:t>
            </a:r>
            <a:r>
              <a:rPr lang="fr-BE" altLang="nl-BE" sz="3200" b="1" u="sng" dirty="0"/>
              <a:t> </a:t>
            </a:r>
            <a:r>
              <a:rPr lang="fr-BE" altLang="nl-BE" sz="3200" b="1" u="sng" dirty="0" err="1"/>
              <a:t>klassiek</a:t>
            </a:r>
            <a:r>
              <a:rPr lang="fr-BE" altLang="nl-BE" sz="3200" b="1" u="sng" dirty="0"/>
              <a:t> model </a:t>
            </a:r>
            <a:r>
              <a:rPr lang="fr-BE" altLang="nl-BE" sz="3200" b="1" u="sng" dirty="0" smtClean="0"/>
              <a:t>(</a:t>
            </a:r>
            <a:r>
              <a:rPr lang="fr-BE" altLang="nl-BE" sz="3200" b="1" u="sng" dirty="0" err="1" smtClean="0"/>
              <a:t>vzw</a:t>
            </a:r>
            <a:r>
              <a:rPr lang="fr-BE" altLang="nl-BE" sz="3200" b="1" u="sng" dirty="0" smtClean="0"/>
              <a:t>) </a:t>
            </a:r>
            <a:endParaRPr lang="fr-BE" altLang="nl-BE" sz="3200" b="1" u="sng" dirty="0"/>
          </a:p>
          <a:p>
            <a:pPr marL="0" indent="0">
              <a:lnSpc>
                <a:spcPct val="80000"/>
              </a:lnSpc>
              <a:buNone/>
            </a:pPr>
            <a:endParaRPr lang="fr-BE" altLang="nl-BE" u="sng" dirty="0"/>
          </a:p>
          <a:p>
            <a:pPr marL="0" indent="0">
              <a:lnSpc>
                <a:spcPct val="80000"/>
              </a:lnSpc>
              <a:buNone/>
            </a:pPr>
            <a:endParaRPr lang="fr-BE" altLang="nl-BE" u="sng" dirty="0"/>
          </a:p>
        </p:txBody>
      </p:sp>
      <p:graphicFrame>
        <p:nvGraphicFramePr>
          <p:cNvPr id="2" name="Diagram 1"/>
          <p:cNvGraphicFramePr/>
          <p:nvPr>
            <p:extLst>
              <p:ext uri="{D42A27DB-BD31-4B8C-83A1-F6EECF244321}">
                <p14:modId xmlns:p14="http://schemas.microsoft.com/office/powerpoint/2010/main" val="2013412592"/>
              </p:ext>
            </p:extLst>
          </p:nvPr>
        </p:nvGraphicFramePr>
        <p:xfrm>
          <a:off x="1775520" y="2132856"/>
          <a:ext cx="8568952"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3300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nl-BE" dirty="0">
                <a:solidFill>
                  <a:srgbClr val="009999"/>
                </a:solidFill>
              </a:rPr>
              <a:t>2. Organiseren van een groep</a:t>
            </a:r>
            <a:endParaRPr lang="nl-NL" altLang="nl-BE" dirty="0">
              <a:solidFill>
                <a:srgbClr val="008080"/>
              </a:solidFill>
            </a:endParaRPr>
          </a:p>
        </p:txBody>
      </p:sp>
      <p:sp>
        <p:nvSpPr>
          <p:cNvPr id="8195" name="Rectangle 3"/>
          <p:cNvSpPr>
            <a:spLocks noGrp="1" noChangeArrowheads="1"/>
          </p:cNvSpPr>
          <p:nvPr>
            <p:ph idx="1"/>
          </p:nvPr>
        </p:nvSpPr>
        <p:spPr/>
        <p:txBody>
          <a:bodyPr rtlCol="0">
            <a:normAutofit/>
          </a:bodyPr>
          <a:lstStyle/>
          <a:p>
            <a:pPr marL="0" indent="0">
              <a:lnSpc>
                <a:spcPct val="80000"/>
              </a:lnSpc>
              <a:spcAft>
                <a:spcPts val="600"/>
              </a:spcAft>
              <a:buNone/>
              <a:defRPr/>
            </a:pPr>
            <a:r>
              <a:rPr lang="fr-BE" sz="3200" b="1" u="sng" dirty="0" err="1">
                <a:solidFill>
                  <a:srgbClr val="B1C800"/>
                </a:solidFill>
              </a:rPr>
              <a:t>Algemene</a:t>
            </a:r>
            <a:r>
              <a:rPr lang="fr-BE" sz="3200" b="1" u="sng" dirty="0">
                <a:solidFill>
                  <a:srgbClr val="B1C800"/>
                </a:solidFill>
              </a:rPr>
              <a:t> </a:t>
            </a:r>
            <a:r>
              <a:rPr lang="fr-BE" sz="3200" b="1" u="sng" dirty="0" err="1">
                <a:solidFill>
                  <a:srgbClr val="B1C800"/>
                </a:solidFill>
              </a:rPr>
              <a:t>Vergadering</a:t>
            </a:r>
            <a:r>
              <a:rPr lang="fr-BE" sz="3200" b="1" u="sng" dirty="0">
                <a:solidFill>
                  <a:srgbClr val="B1C800"/>
                </a:solidFill>
              </a:rPr>
              <a:t>:</a:t>
            </a:r>
            <a:endParaRPr lang="fr-BE" sz="3200" b="1" dirty="0">
              <a:solidFill>
                <a:srgbClr val="B1C800"/>
              </a:solidFill>
            </a:endParaRPr>
          </a:p>
          <a:p>
            <a:pPr>
              <a:lnSpc>
                <a:spcPct val="80000"/>
              </a:lnSpc>
              <a:spcAft>
                <a:spcPts val="600"/>
              </a:spcAft>
              <a:defRPr/>
            </a:pPr>
            <a:r>
              <a:rPr lang="fr-BE" dirty="0" err="1"/>
              <a:t>Duidt</a:t>
            </a:r>
            <a:r>
              <a:rPr lang="fr-BE" dirty="0"/>
              <a:t> de </a:t>
            </a:r>
            <a:r>
              <a:rPr lang="fr-BE" dirty="0" err="1" smtClean="0"/>
              <a:t>RvB</a:t>
            </a:r>
            <a:r>
              <a:rPr lang="fr-BE" dirty="0" smtClean="0"/>
              <a:t> </a:t>
            </a:r>
            <a:r>
              <a:rPr lang="fr-BE" dirty="0" err="1"/>
              <a:t>aan</a:t>
            </a:r>
            <a:endParaRPr lang="fr-BE" dirty="0"/>
          </a:p>
          <a:p>
            <a:pPr>
              <a:lnSpc>
                <a:spcPct val="80000"/>
              </a:lnSpc>
              <a:spcAft>
                <a:spcPts val="600"/>
              </a:spcAft>
              <a:defRPr/>
            </a:pPr>
            <a:r>
              <a:rPr lang="fr-BE" dirty="0" err="1"/>
              <a:t>Geeft</a:t>
            </a:r>
            <a:r>
              <a:rPr lang="fr-BE" dirty="0"/>
              <a:t> </a:t>
            </a:r>
            <a:r>
              <a:rPr lang="fr-BE" dirty="0" err="1"/>
              <a:t>jaarlijks</a:t>
            </a:r>
            <a:r>
              <a:rPr lang="fr-BE" dirty="0"/>
              <a:t> </a:t>
            </a:r>
            <a:r>
              <a:rPr lang="fr-BE" dirty="0" err="1"/>
              <a:t>kwijting</a:t>
            </a:r>
            <a:r>
              <a:rPr lang="fr-BE" dirty="0"/>
              <a:t> </a:t>
            </a:r>
            <a:r>
              <a:rPr lang="fr-BE" dirty="0" err="1"/>
              <a:t>aan</a:t>
            </a:r>
            <a:r>
              <a:rPr lang="fr-BE" dirty="0"/>
              <a:t> de </a:t>
            </a:r>
            <a:r>
              <a:rPr lang="fr-BE" dirty="0" err="1"/>
              <a:t>bestuurders</a:t>
            </a:r>
            <a:endParaRPr lang="fr-BE" dirty="0"/>
          </a:p>
          <a:p>
            <a:pPr>
              <a:lnSpc>
                <a:spcPct val="80000"/>
              </a:lnSpc>
              <a:defRPr/>
            </a:pPr>
            <a:endParaRPr lang="fr-BE" dirty="0"/>
          </a:p>
        </p:txBody>
      </p:sp>
    </p:spTree>
    <p:extLst>
      <p:ext uri="{BB962C8B-B14F-4D97-AF65-F5344CB8AC3E}">
        <p14:creationId xmlns:p14="http://schemas.microsoft.com/office/powerpoint/2010/main" val="197941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a:solidFill>
                  <a:srgbClr val="009999"/>
                </a:solidFill>
              </a:rPr>
              <a:t>2. Organiseren van een groep</a:t>
            </a:r>
            <a:endParaRPr lang="nl-NL" altLang="nl-BE" dirty="0">
              <a:solidFill>
                <a:srgbClr val="008080"/>
              </a:solidFill>
            </a:endParaRPr>
          </a:p>
        </p:txBody>
      </p:sp>
      <p:sp>
        <p:nvSpPr>
          <p:cNvPr id="8195" name="Rectangle 3"/>
          <p:cNvSpPr>
            <a:spLocks noGrp="1" noChangeArrowheads="1"/>
          </p:cNvSpPr>
          <p:nvPr>
            <p:ph idx="1"/>
          </p:nvPr>
        </p:nvSpPr>
        <p:spPr/>
        <p:txBody>
          <a:bodyPr rtlCol="0">
            <a:normAutofit/>
          </a:bodyPr>
          <a:lstStyle/>
          <a:p>
            <a:pPr marL="0" indent="0">
              <a:lnSpc>
                <a:spcPct val="80000"/>
              </a:lnSpc>
              <a:spcAft>
                <a:spcPts val="600"/>
              </a:spcAft>
              <a:buNone/>
              <a:defRPr/>
            </a:pPr>
            <a:r>
              <a:rPr lang="fr-BE" sz="3200" b="1" u="sng" dirty="0" err="1">
                <a:solidFill>
                  <a:srgbClr val="B1C800"/>
                </a:solidFill>
              </a:rPr>
              <a:t>Raad</a:t>
            </a:r>
            <a:r>
              <a:rPr lang="fr-BE" sz="3200" b="1" u="sng" dirty="0">
                <a:solidFill>
                  <a:srgbClr val="B1C800"/>
                </a:solidFill>
              </a:rPr>
              <a:t> van </a:t>
            </a:r>
            <a:r>
              <a:rPr lang="fr-BE" sz="3200" b="1" u="sng" dirty="0" err="1">
                <a:solidFill>
                  <a:srgbClr val="B1C800"/>
                </a:solidFill>
              </a:rPr>
              <a:t>Bestuur</a:t>
            </a:r>
            <a:r>
              <a:rPr lang="fr-BE" sz="3200" b="1" u="sng" dirty="0">
                <a:solidFill>
                  <a:srgbClr val="B1C800"/>
                </a:solidFill>
              </a:rPr>
              <a:t> :</a:t>
            </a:r>
            <a:endParaRPr lang="fr-BE" sz="3200" b="1" dirty="0">
              <a:solidFill>
                <a:srgbClr val="B1C800"/>
              </a:solidFill>
            </a:endParaRPr>
          </a:p>
          <a:p>
            <a:pPr>
              <a:lnSpc>
                <a:spcPct val="80000"/>
              </a:lnSpc>
              <a:spcAft>
                <a:spcPts val="600"/>
              </a:spcAft>
              <a:defRPr/>
            </a:pPr>
            <a:r>
              <a:rPr lang="fr-BE" dirty="0" err="1"/>
              <a:t>Gekozen</a:t>
            </a:r>
            <a:r>
              <a:rPr lang="fr-BE" dirty="0"/>
              <a:t> </a:t>
            </a:r>
            <a:r>
              <a:rPr lang="fr-BE" dirty="0" err="1"/>
              <a:t>door</a:t>
            </a:r>
            <a:r>
              <a:rPr lang="fr-BE" dirty="0"/>
              <a:t> AV</a:t>
            </a:r>
          </a:p>
          <a:p>
            <a:pPr>
              <a:lnSpc>
                <a:spcPct val="80000"/>
              </a:lnSpc>
              <a:spcAft>
                <a:spcPts val="600"/>
              </a:spcAft>
              <a:defRPr/>
            </a:pPr>
            <a:r>
              <a:rPr lang="fr-BE" dirty="0" err="1"/>
              <a:t>Neemt</a:t>
            </a:r>
            <a:r>
              <a:rPr lang="fr-BE" dirty="0"/>
              <a:t> de </a:t>
            </a:r>
            <a:r>
              <a:rPr lang="fr-BE" dirty="0" err="1"/>
              <a:t>strategische</a:t>
            </a:r>
            <a:r>
              <a:rPr lang="fr-BE" dirty="0"/>
              <a:t> </a:t>
            </a:r>
            <a:r>
              <a:rPr lang="fr-BE" dirty="0" err="1"/>
              <a:t>beslissingen</a:t>
            </a:r>
            <a:endParaRPr lang="fr-BE" dirty="0"/>
          </a:p>
          <a:p>
            <a:pPr>
              <a:lnSpc>
                <a:spcPct val="80000"/>
              </a:lnSpc>
              <a:spcAft>
                <a:spcPts val="600"/>
              </a:spcAft>
              <a:defRPr/>
            </a:pPr>
            <a:r>
              <a:rPr lang="fr-BE" dirty="0" err="1" smtClean="0"/>
              <a:t>Zorg</a:t>
            </a:r>
            <a:r>
              <a:rPr lang="fr-BE" dirty="0" smtClean="0"/>
              <a:t> </a:t>
            </a:r>
            <a:r>
              <a:rPr lang="fr-BE" dirty="0"/>
              <a:t>voor </a:t>
            </a:r>
            <a:r>
              <a:rPr lang="fr-BE" dirty="0" err="1"/>
              <a:t>voldoende</a:t>
            </a:r>
            <a:r>
              <a:rPr lang="fr-BE" dirty="0"/>
              <a:t> </a:t>
            </a:r>
            <a:r>
              <a:rPr lang="fr-BE" dirty="0" err="1"/>
              <a:t>competenties</a:t>
            </a:r>
            <a:endParaRPr lang="fr-BE" dirty="0"/>
          </a:p>
          <a:p>
            <a:pPr>
              <a:lnSpc>
                <a:spcPct val="80000"/>
              </a:lnSpc>
              <a:spcAft>
                <a:spcPts val="600"/>
              </a:spcAft>
              <a:defRPr/>
            </a:pPr>
            <a:r>
              <a:rPr lang="fr-BE" dirty="0"/>
              <a:t>Kan </a:t>
            </a:r>
            <a:r>
              <a:rPr lang="fr-BE" dirty="0" err="1"/>
              <a:t>een</a:t>
            </a:r>
            <a:r>
              <a:rPr lang="fr-BE" dirty="0"/>
              <a:t> </a:t>
            </a:r>
            <a:r>
              <a:rPr lang="fr-BE" dirty="0" err="1"/>
              <a:t>dagelijks</a:t>
            </a:r>
            <a:r>
              <a:rPr lang="fr-BE" dirty="0"/>
              <a:t> </a:t>
            </a:r>
            <a:r>
              <a:rPr lang="fr-BE" dirty="0" err="1"/>
              <a:t>bestuur</a:t>
            </a:r>
            <a:r>
              <a:rPr lang="fr-BE" dirty="0"/>
              <a:t> </a:t>
            </a:r>
            <a:r>
              <a:rPr lang="fr-BE" dirty="0" err="1"/>
              <a:t>aanduiden</a:t>
            </a:r>
            <a:endParaRPr lang="fr-BE" dirty="0"/>
          </a:p>
          <a:p>
            <a:pPr marL="0" indent="0">
              <a:lnSpc>
                <a:spcPct val="80000"/>
              </a:lnSpc>
              <a:spcAft>
                <a:spcPts val="600"/>
              </a:spcAft>
              <a:buNone/>
              <a:defRPr/>
            </a:pPr>
            <a:endParaRPr lang="fr-BE" dirty="0"/>
          </a:p>
        </p:txBody>
      </p:sp>
    </p:spTree>
    <p:extLst>
      <p:ext uri="{BB962C8B-B14F-4D97-AF65-F5344CB8AC3E}">
        <p14:creationId xmlns:p14="http://schemas.microsoft.com/office/powerpoint/2010/main" val="2389916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a:solidFill>
                  <a:srgbClr val="009999"/>
                </a:solidFill>
              </a:rPr>
              <a:t>2. Organiseren van een groep</a:t>
            </a:r>
            <a:endParaRPr lang="nl-NL" altLang="nl-BE" dirty="0">
              <a:solidFill>
                <a:srgbClr val="008080"/>
              </a:solidFill>
            </a:endParaRPr>
          </a:p>
        </p:txBody>
      </p:sp>
      <p:sp>
        <p:nvSpPr>
          <p:cNvPr id="8195" name="Rectangle 3"/>
          <p:cNvSpPr>
            <a:spLocks noGrp="1" noChangeArrowheads="1"/>
          </p:cNvSpPr>
          <p:nvPr>
            <p:ph idx="1"/>
          </p:nvPr>
        </p:nvSpPr>
        <p:spPr/>
        <p:txBody>
          <a:bodyPr rtlCol="0">
            <a:normAutofit/>
          </a:bodyPr>
          <a:lstStyle/>
          <a:p>
            <a:pPr marL="0" indent="0">
              <a:lnSpc>
                <a:spcPct val="80000"/>
              </a:lnSpc>
              <a:spcAft>
                <a:spcPts val="600"/>
              </a:spcAft>
              <a:buNone/>
              <a:defRPr/>
            </a:pPr>
            <a:r>
              <a:rPr lang="fr-BE" sz="3200" b="1" u="sng" dirty="0" err="1">
                <a:solidFill>
                  <a:srgbClr val="B1C800"/>
                </a:solidFill>
              </a:rPr>
              <a:t>Dagelijks</a:t>
            </a:r>
            <a:r>
              <a:rPr lang="fr-BE" sz="3200" b="1" u="sng" dirty="0">
                <a:solidFill>
                  <a:srgbClr val="B1C800"/>
                </a:solidFill>
              </a:rPr>
              <a:t> </a:t>
            </a:r>
            <a:r>
              <a:rPr lang="fr-BE" sz="3200" b="1" u="sng" dirty="0" err="1">
                <a:solidFill>
                  <a:srgbClr val="B1C800"/>
                </a:solidFill>
              </a:rPr>
              <a:t>Bestuur</a:t>
            </a:r>
            <a:r>
              <a:rPr lang="fr-BE" sz="3200" b="1" u="sng" dirty="0">
                <a:solidFill>
                  <a:srgbClr val="B1C800"/>
                </a:solidFill>
              </a:rPr>
              <a:t> :</a:t>
            </a:r>
            <a:endParaRPr lang="fr-BE" sz="3200" b="1" dirty="0">
              <a:solidFill>
                <a:srgbClr val="B1C800"/>
              </a:solidFill>
            </a:endParaRPr>
          </a:p>
          <a:p>
            <a:pPr>
              <a:lnSpc>
                <a:spcPct val="80000"/>
              </a:lnSpc>
              <a:spcAft>
                <a:spcPts val="600"/>
              </a:spcAft>
              <a:defRPr/>
            </a:pPr>
            <a:r>
              <a:rPr lang="fr-BE" dirty="0" err="1"/>
              <a:t>Gemandateerd</a:t>
            </a:r>
            <a:r>
              <a:rPr lang="fr-BE" dirty="0"/>
              <a:t> en </a:t>
            </a:r>
            <a:r>
              <a:rPr lang="fr-BE" dirty="0" err="1"/>
              <a:t>gecontroleerd</a:t>
            </a:r>
            <a:r>
              <a:rPr lang="fr-BE" dirty="0"/>
              <a:t> </a:t>
            </a:r>
            <a:r>
              <a:rPr lang="fr-BE" dirty="0" err="1"/>
              <a:t>door</a:t>
            </a:r>
            <a:r>
              <a:rPr lang="fr-BE" dirty="0"/>
              <a:t> de </a:t>
            </a:r>
            <a:r>
              <a:rPr lang="fr-BE" dirty="0" err="1" smtClean="0"/>
              <a:t>RvB</a:t>
            </a:r>
            <a:endParaRPr lang="fr-BE" dirty="0"/>
          </a:p>
          <a:p>
            <a:pPr>
              <a:lnSpc>
                <a:spcPct val="80000"/>
              </a:lnSpc>
              <a:spcAft>
                <a:spcPts val="600"/>
              </a:spcAft>
              <a:defRPr/>
            </a:pPr>
            <a:r>
              <a:rPr lang="fr-BE" dirty="0"/>
              <a:t>Kan de </a:t>
            </a:r>
            <a:r>
              <a:rPr lang="fr-BE" dirty="0" err="1"/>
              <a:t>organisatie</a:t>
            </a:r>
            <a:r>
              <a:rPr lang="fr-BE" dirty="0"/>
              <a:t> </a:t>
            </a:r>
            <a:r>
              <a:rPr lang="fr-BE" dirty="0" err="1"/>
              <a:t>binden</a:t>
            </a:r>
            <a:endParaRPr lang="fr-BE" dirty="0"/>
          </a:p>
          <a:p>
            <a:pPr>
              <a:lnSpc>
                <a:spcPct val="80000"/>
              </a:lnSpc>
              <a:spcAft>
                <a:spcPts val="600"/>
              </a:spcAft>
              <a:defRPr/>
            </a:pPr>
            <a:r>
              <a:rPr lang="fr-BE" dirty="0" err="1"/>
              <a:t>Neemt</a:t>
            </a:r>
            <a:r>
              <a:rPr lang="fr-BE" dirty="0"/>
              <a:t> de </a:t>
            </a:r>
            <a:r>
              <a:rPr lang="fr-BE" dirty="0" err="1"/>
              <a:t>dagelijkse</a:t>
            </a:r>
            <a:r>
              <a:rPr lang="fr-BE" dirty="0"/>
              <a:t> </a:t>
            </a:r>
            <a:r>
              <a:rPr lang="fr-BE" dirty="0" err="1"/>
              <a:t>beslissingen</a:t>
            </a:r>
            <a:endParaRPr lang="fr-BE" dirty="0"/>
          </a:p>
          <a:p>
            <a:pPr>
              <a:lnSpc>
                <a:spcPct val="80000"/>
              </a:lnSpc>
              <a:spcAft>
                <a:spcPts val="600"/>
              </a:spcAft>
              <a:defRPr/>
            </a:pPr>
            <a:r>
              <a:rPr lang="fr-BE" dirty="0" err="1" smtClean="0"/>
              <a:t>Een</a:t>
            </a:r>
            <a:r>
              <a:rPr lang="fr-BE" dirty="0" smtClean="0"/>
              <a:t> </a:t>
            </a:r>
            <a:r>
              <a:rPr lang="fr-BE" dirty="0" err="1"/>
              <a:t>duidelijke</a:t>
            </a:r>
            <a:r>
              <a:rPr lang="fr-BE" dirty="0"/>
              <a:t> </a:t>
            </a:r>
            <a:r>
              <a:rPr lang="fr-BE" dirty="0" err="1"/>
              <a:t>contactpersoon</a:t>
            </a:r>
            <a:r>
              <a:rPr lang="fr-BE" dirty="0"/>
              <a:t> van de </a:t>
            </a:r>
            <a:r>
              <a:rPr lang="fr-BE" dirty="0" err="1"/>
              <a:t>organisatie</a:t>
            </a:r>
            <a:r>
              <a:rPr lang="fr-BE" dirty="0"/>
              <a:t> voor </a:t>
            </a:r>
            <a:r>
              <a:rPr lang="fr-BE" dirty="0" err="1"/>
              <a:t>derden</a:t>
            </a:r>
            <a:endParaRPr lang="fr-BE" dirty="0"/>
          </a:p>
          <a:p>
            <a:pPr>
              <a:lnSpc>
                <a:spcPct val="80000"/>
              </a:lnSpc>
              <a:spcAft>
                <a:spcPts val="600"/>
              </a:spcAft>
              <a:defRPr/>
            </a:pPr>
            <a:r>
              <a:rPr lang="fr-BE" dirty="0" err="1"/>
              <a:t>Zorg</a:t>
            </a:r>
            <a:r>
              <a:rPr lang="fr-BE" dirty="0"/>
              <a:t> voor </a:t>
            </a:r>
            <a:r>
              <a:rPr lang="fr-BE" dirty="0" err="1"/>
              <a:t>voldoende</a:t>
            </a:r>
            <a:r>
              <a:rPr lang="fr-BE" dirty="0"/>
              <a:t> </a:t>
            </a:r>
            <a:r>
              <a:rPr lang="fr-BE" dirty="0" err="1"/>
              <a:t>competenties</a:t>
            </a:r>
            <a:r>
              <a:rPr lang="fr-BE" dirty="0"/>
              <a:t> en engagement</a:t>
            </a:r>
          </a:p>
        </p:txBody>
      </p:sp>
    </p:spTree>
    <p:extLst>
      <p:ext uri="{BB962C8B-B14F-4D97-AF65-F5344CB8AC3E}">
        <p14:creationId xmlns:p14="http://schemas.microsoft.com/office/powerpoint/2010/main" val="3754854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nl-BE" dirty="0">
                <a:solidFill>
                  <a:srgbClr val="009999"/>
                </a:solidFill>
              </a:rPr>
              <a:t>2. Organiseren van een groep</a:t>
            </a:r>
            <a:endParaRPr lang="nl-NL" altLang="nl-BE" dirty="0">
              <a:solidFill>
                <a:srgbClr val="008080"/>
              </a:solidFill>
            </a:endParaRPr>
          </a:p>
        </p:txBody>
      </p:sp>
      <p:sp>
        <p:nvSpPr>
          <p:cNvPr id="24579" name="Rectangle 3"/>
          <p:cNvSpPr>
            <a:spLocks noGrp="1" noChangeArrowheads="1"/>
          </p:cNvSpPr>
          <p:nvPr>
            <p:ph idx="1"/>
          </p:nvPr>
        </p:nvSpPr>
        <p:spPr/>
        <p:txBody>
          <a:bodyPr/>
          <a:lstStyle/>
          <a:p>
            <a:pPr eaLnBrk="1" hangingPunct="1">
              <a:lnSpc>
                <a:spcPct val="80000"/>
              </a:lnSpc>
            </a:pPr>
            <a:r>
              <a:rPr lang="nl-NL" altLang="nl-BE" dirty="0" smtClean="0"/>
              <a:t>Een </a:t>
            </a:r>
            <a:r>
              <a:rPr lang="nl-NL" altLang="nl-BE" dirty="0"/>
              <a:t>bestuursmandaat is een engagement, geen “postje”</a:t>
            </a:r>
          </a:p>
          <a:p>
            <a:pPr eaLnBrk="1" hangingPunct="1">
              <a:lnSpc>
                <a:spcPct val="80000"/>
              </a:lnSpc>
            </a:pPr>
            <a:r>
              <a:rPr lang="nl-NL" altLang="nl-BE" dirty="0"/>
              <a:t>Laat je leiden door het gemeenschappelijk doel</a:t>
            </a:r>
          </a:p>
          <a:p>
            <a:pPr eaLnBrk="1" hangingPunct="1">
              <a:lnSpc>
                <a:spcPct val="80000"/>
              </a:lnSpc>
            </a:pPr>
            <a:r>
              <a:rPr lang="nl-NL" altLang="nl-BE" dirty="0"/>
              <a:t>Maak je visie duidelijk</a:t>
            </a:r>
          </a:p>
          <a:p>
            <a:pPr eaLnBrk="1" hangingPunct="1">
              <a:lnSpc>
                <a:spcPct val="80000"/>
              </a:lnSpc>
            </a:pPr>
            <a:r>
              <a:rPr lang="nl-NL" altLang="nl-BE" dirty="0"/>
              <a:t>Het gaat over de groep, niet over je eigen kind</a:t>
            </a:r>
          </a:p>
          <a:p>
            <a:pPr eaLnBrk="1" hangingPunct="1">
              <a:lnSpc>
                <a:spcPct val="80000"/>
              </a:lnSpc>
            </a:pPr>
            <a:endParaRPr lang="nl-NL" altLang="nl-BE" dirty="0"/>
          </a:p>
          <a:p>
            <a:pPr eaLnBrk="1" hangingPunct="1">
              <a:lnSpc>
                <a:spcPct val="80000"/>
              </a:lnSpc>
            </a:pPr>
            <a:endParaRPr lang="nl-NL" altLang="nl-BE" dirty="0"/>
          </a:p>
          <a:p>
            <a:pPr eaLnBrk="1" hangingPunct="1">
              <a:lnSpc>
                <a:spcPct val="80000"/>
              </a:lnSpc>
            </a:pPr>
            <a:endParaRPr lang="nl-NL" altLang="nl-BE" dirty="0"/>
          </a:p>
        </p:txBody>
      </p:sp>
    </p:spTree>
    <p:extLst>
      <p:ext uri="{BB962C8B-B14F-4D97-AF65-F5344CB8AC3E}">
        <p14:creationId xmlns:p14="http://schemas.microsoft.com/office/powerpoint/2010/main" val="455524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r>
              <a:rPr lang="nl-BE" dirty="0">
                <a:solidFill>
                  <a:srgbClr val="009999"/>
                </a:solidFill>
              </a:rPr>
              <a:t>2. Organiseren van een groep</a:t>
            </a:r>
            <a:endParaRPr lang="nl-BE" altLang="nl-BE" dirty="0"/>
          </a:p>
        </p:txBody>
      </p:sp>
      <p:pic>
        <p:nvPicPr>
          <p:cNvPr id="25603" name="Afbeelding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2538" y="3751263"/>
            <a:ext cx="5111750"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ijdelijke aanduiding voor inhoud 2"/>
          <p:cNvSpPr>
            <a:spLocks noGrp="1"/>
          </p:cNvSpPr>
          <p:nvPr>
            <p:ph idx="1"/>
          </p:nvPr>
        </p:nvSpPr>
        <p:spPr/>
        <p:txBody>
          <a:bodyPr/>
          <a:lstStyle/>
          <a:p>
            <a:pPr eaLnBrk="1" hangingPunct="1">
              <a:lnSpc>
                <a:spcPct val="80000"/>
              </a:lnSpc>
            </a:pPr>
            <a:r>
              <a:rPr lang="nl-NL" altLang="nl-BE"/>
              <a:t>Blijf niet ruziën over details</a:t>
            </a:r>
          </a:p>
          <a:p>
            <a:pPr eaLnBrk="1" hangingPunct="1">
              <a:lnSpc>
                <a:spcPct val="80000"/>
              </a:lnSpc>
            </a:pPr>
            <a:r>
              <a:rPr lang="nl-NL" altLang="nl-BE"/>
              <a:t>Behoed je voor “één-man vzw’s”</a:t>
            </a:r>
          </a:p>
          <a:p>
            <a:pPr eaLnBrk="1" hangingPunct="1">
              <a:lnSpc>
                <a:spcPct val="80000"/>
              </a:lnSpc>
            </a:pPr>
            <a:r>
              <a:rPr lang="nl-NL" altLang="nl-BE"/>
              <a:t>Let op voor de macht van de “roepers”</a:t>
            </a:r>
          </a:p>
          <a:p>
            <a:pPr eaLnBrk="1" hangingPunct="1">
              <a:lnSpc>
                <a:spcPct val="80000"/>
              </a:lnSpc>
            </a:pPr>
            <a:r>
              <a:rPr lang="nl-NL" altLang="nl-BE"/>
              <a:t>Laat de ratio primeren op de emotie</a:t>
            </a:r>
          </a:p>
          <a:p>
            <a:pPr eaLnBrk="1" hangingPunct="1">
              <a:lnSpc>
                <a:spcPct val="80000"/>
              </a:lnSpc>
            </a:pPr>
            <a:r>
              <a:rPr lang="nl-NL" altLang="nl-BE"/>
              <a:t>Let op met “het grote gelijk”</a:t>
            </a:r>
          </a:p>
          <a:p>
            <a:pPr eaLnBrk="1" hangingPunct="1">
              <a:lnSpc>
                <a:spcPct val="80000"/>
              </a:lnSpc>
            </a:pPr>
            <a:endParaRPr lang="nl-NL" altLang="nl-BE"/>
          </a:p>
          <a:p>
            <a:pPr eaLnBrk="1" hangingPunct="1"/>
            <a:endParaRPr lang="nl-BE" altLang="nl-BE"/>
          </a:p>
        </p:txBody>
      </p:sp>
    </p:spTree>
    <p:extLst>
      <p:ext uri="{BB962C8B-B14F-4D97-AF65-F5344CB8AC3E}">
        <p14:creationId xmlns:p14="http://schemas.microsoft.com/office/powerpoint/2010/main" val="721841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nl-BE" dirty="0">
                <a:solidFill>
                  <a:srgbClr val="009999"/>
                </a:solidFill>
              </a:rPr>
              <a:t>2. Organiseren van een groep</a:t>
            </a:r>
            <a:endParaRPr lang="nl-NL" altLang="nl-BE" dirty="0"/>
          </a:p>
        </p:txBody>
      </p:sp>
      <p:sp>
        <p:nvSpPr>
          <p:cNvPr id="25603" name="Rectangle 3"/>
          <p:cNvSpPr>
            <a:spLocks noGrp="1" noChangeArrowheads="1"/>
          </p:cNvSpPr>
          <p:nvPr>
            <p:ph idx="1"/>
          </p:nvPr>
        </p:nvSpPr>
        <p:spPr/>
        <p:txBody>
          <a:bodyPr rtlCol="0">
            <a:normAutofit/>
          </a:bodyPr>
          <a:lstStyle/>
          <a:p>
            <a:pPr eaLnBrk="1" hangingPunct="1">
              <a:lnSpc>
                <a:spcPct val="80000"/>
              </a:lnSpc>
              <a:defRPr/>
            </a:pPr>
            <a:r>
              <a:rPr lang="nl-NL" altLang="nl-BE" dirty="0"/>
              <a:t>Durf veranderen indien nodig</a:t>
            </a:r>
          </a:p>
          <a:p>
            <a:pPr eaLnBrk="1" hangingPunct="1">
              <a:lnSpc>
                <a:spcPct val="80000"/>
              </a:lnSpc>
              <a:defRPr/>
            </a:pPr>
            <a:r>
              <a:rPr lang="nl-NL" altLang="nl-BE" dirty="0"/>
              <a:t>Kijk naar je eigen engagement, niet naar dat van anderen</a:t>
            </a:r>
          </a:p>
          <a:p>
            <a:pPr eaLnBrk="1" hangingPunct="1">
              <a:lnSpc>
                <a:spcPct val="80000"/>
              </a:lnSpc>
              <a:defRPr/>
            </a:pPr>
            <a:r>
              <a:rPr lang="nl-NL" altLang="nl-BE" dirty="0"/>
              <a:t>Let op met mails</a:t>
            </a:r>
          </a:p>
          <a:p>
            <a:pPr eaLnBrk="1" hangingPunct="1">
              <a:lnSpc>
                <a:spcPct val="80000"/>
              </a:lnSpc>
              <a:defRPr/>
            </a:pPr>
            <a:r>
              <a:rPr lang="nl-NL" altLang="nl-BE" dirty="0"/>
              <a:t>Maak je project bekend, maar overdrijf niet</a:t>
            </a:r>
          </a:p>
          <a:p>
            <a:pPr eaLnBrk="1" hangingPunct="1">
              <a:lnSpc>
                <a:spcPct val="80000"/>
              </a:lnSpc>
              <a:defRPr/>
            </a:pPr>
            <a:r>
              <a:rPr lang="nl-NL" altLang="nl-BE" dirty="0"/>
              <a:t>Geef personeel geen 20 bazen</a:t>
            </a:r>
          </a:p>
          <a:p>
            <a:pPr eaLnBrk="1" hangingPunct="1">
              <a:lnSpc>
                <a:spcPct val="80000"/>
              </a:lnSpc>
              <a:defRPr/>
            </a:pPr>
            <a:r>
              <a:rPr lang="nl-NL" altLang="nl-BE" dirty="0"/>
              <a:t>Zorg tijdig voor rechtspersoonlijkheid</a:t>
            </a:r>
          </a:p>
          <a:p>
            <a:pPr marL="0" indent="0">
              <a:lnSpc>
                <a:spcPct val="80000"/>
              </a:lnSpc>
              <a:buNone/>
              <a:defRPr/>
            </a:pPr>
            <a:endParaRPr lang="nl-NL" altLang="nl-BE" dirty="0"/>
          </a:p>
          <a:p>
            <a:pPr eaLnBrk="1" hangingPunct="1">
              <a:lnSpc>
                <a:spcPct val="80000"/>
              </a:lnSpc>
              <a:defRPr/>
            </a:pPr>
            <a:endParaRPr lang="nl-NL" altLang="nl-BE" dirty="0"/>
          </a:p>
          <a:p>
            <a:pPr eaLnBrk="1" hangingPunct="1">
              <a:lnSpc>
                <a:spcPct val="80000"/>
              </a:lnSpc>
              <a:defRPr/>
            </a:pPr>
            <a:endParaRPr lang="nl-NL" altLang="nl-BE" dirty="0"/>
          </a:p>
        </p:txBody>
      </p:sp>
    </p:spTree>
    <p:extLst>
      <p:ext uri="{BB962C8B-B14F-4D97-AF65-F5344CB8AC3E}">
        <p14:creationId xmlns:p14="http://schemas.microsoft.com/office/powerpoint/2010/main" val="3540288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4894" y="2455182"/>
            <a:ext cx="10515600" cy="1325563"/>
          </a:xfrm>
        </p:spPr>
        <p:txBody>
          <a:bodyPr>
            <a:normAutofit/>
          </a:bodyPr>
          <a:lstStyle/>
          <a:p>
            <a:r>
              <a:rPr lang="nl-BE" altLang="nl-BE" sz="6000" dirty="0">
                <a:solidFill>
                  <a:srgbClr val="008080"/>
                </a:solidFill>
              </a:rPr>
              <a:t>3. Begeleiding via </a:t>
            </a:r>
            <a:r>
              <a:rPr lang="nl-BE" altLang="nl-BE" sz="6000" dirty="0" err="1">
                <a:solidFill>
                  <a:srgbClr val="008080"/>
                </a:solidFill>
              </a:rPr>
              <a:t>GiPSo</a:t>
            </a:r>
            <a:endParaRPr lang="nl-BE" sz="6000" dirty="0"/>
          </a:p>
        </p:txBody>
      </p:sp>
    </p:spTree>
    <p:extLst>
      <p:ext uri="{BB962C8B-B14F-4D97-AF65-F5344CB8AC3E}">
        <p14:creationId xmlns:p14="http://schemas.microsoft.com/office/powerpoint/2010/main" val="2100606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6"/>
          <p:cNvSpPr>
            <a:spLocks noGrp="1"/>
          </p:cNvSpPr>
          <p:nvPr>
            <p:ph type="title"/>
          </p:nvPr>
        </p:nvSpPr>
        <p:spPr>
          <a:xfrm>
            <a:off x="1195136" y="400873"/>
            <a:ext cx="7886700" cy="1325563"/>
          </a:xfrm>
        </p:spPr>
        <p:txBody>
          <a:bodyPr>
            <a:normAutofit/>
          </a:bodyPr>
          <a:lstStyle/>
          <a:p>
            <a:pPr eaLnBrk="1" hangingPunct="1"/>
            <a:r>
              <a:rPr lang="nl-BE" altLang="nl-BE" dirty="0">
                <a:solidFill>
                  <a:srgbClr val="008080"/>
                </a:solidFill>
              </a:rPr>
              <a:t>3. </a:t>
            </a:r>
            <a:r>
              <a:rPr lang="nl-BE" altLang="nl-BE" dirty="0" smtClean="0">
                <a:solidFill>
                  <a:srgbClr val="008080"/>
                </a:solidFill>
              </a:rPr>
              <a:t>Begeleiding via </a:t>
            </a:r>
            <a:r>
              <a:rPr lang="nl-BE" altLang="nl-BE" dirty="0" err="1" smtClean="0">
                <a:solidFill>
                  <a:srgbClr val="008080"/>
                </a:solidFill>
              </a:rPr>
              <a:t>GiPSo</a:t>
            </a:r>
            <a:endParaRPr lang="nl-BE" altLang="nl-BE" dirty="0">
              <a:solidFill>
                <a:srgbClr val="008080"/>
              </a:solidFill>
            </a:endParaRPr>
          </a:p>
        </p:txBody>
      </p:sp>
      <p:sp>
        <p:nvSpPr>
          <p:cNvPr id="4" name="Tijdelijke aanduiding voor inhoud 3"/>
          <p:cNvSpPr>
            <a:spLocks noGrp="1"/>
          </p:cNvSpPr>
          <p:nvPr>
            <p:ph sz="half" idx="2"/>
          </p:nvPr>
        </p:nvSpPr>
        <p:spPr>
          <a:xfrm>
            <a:off x="1195136" y="2174875"/>
            <a:ext cx="6216116" cy="3951288"/>
          </a:xfrm>
        </p:spPr>
        <p:txBody>
          <a:bodyPr rtlCol="0">
            <a:normAutofit/>
          </a:bodyPr>
          <a:lstStyle/>
          <a:p>
            <a:pPr>
              <a:defRPr/>
            </a:pPr>
            <a:r>
              <a:rPr lang="nl-BE" dirty="0" smtClean="0"/>
              <a:t>Projectcoördinator volgt je project op</a:t>
            </a:r>
          </a:p>
          <a:p>
            <a:pPr>
              <a:defRPr/>
            </a:pPr>
            <a:r>
              <a:rPr lang="nl-BE" dirty="0" smtClean="0"/>
              <a:t>Procesbegeleider</a:t>
            </a:r>
          </a:p>
          <a:p>
            <a:pPr>
              <a:defRPr/>
            </a:pPr>
            <a:r>
              <a:rPr lang="nl-BE" dirty="0" err="1" smtClean="0"/>
              <a:t>Expertentrajecten</a:t>
            </a:r>
            <a:r>
              <a:rPr lang="nl-BE" dirty="0" smtClean="0"/>
              <a:t>, zoals: </a:t>
            </a:r>
            <a:endParaRPr lang="nl-BE" dirty="0"/>
          </a:p>
          <a:p>
            <a:pPr marL="0" indent="0">
              <a:buNone/>
              <a:defRPr/>
            </a:pPr>
            <a:r>
              <a:rPr lang="nl-BE" dirty="0" smtClean="0"/>
              <a:t>   </a:t>
            </a:r>
            <a:endParaRPr lang="nl-BE" dirty="0"/>
          </a:p>
          <a:p>
            <a:pPr marL="0" indent="0">
              <a:buNone/>
              <a:defRPr/>
            </a:pPr>
            <a:endParaRPr lang="nl-BE" sz="4000" dirty="0"/>
          </a:p>
          <a:p>
            <a:pPr marL="0" indent="0">
              <a:buNone/>
              <a:defRPr/>
            </a:pPr>
            <a:endParaRPr lang="nl-BE" sz="4000" dirty="0"/>
          </a:p>
          <a:p>
            <a:pPr marL="0" indent="0">
              <a:buNone/>
              <a:defRPr/>
            </a:pPr>
            <a:endParaRPr lang="nl-BE" sz="4000" dirty="0"/>
          </a:p>
          <a:p>
            <a:pPr marL="0" indent="0">
              <a:buNone/>
              <a:defRPr/>
            </a:pPr>
            <a:endParaRPr lang="nl-BE" sz="4000" dirty="0"/>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1252" y="1277998"/>
            <a:ext cx="4409809" cy="4848165"/>
          </a:xfrm>
          <a:prstGeom prst="rect">
            <a:avLst/>
          </a:prstGeom>
        </p:spPr>
      </p:pic>
    </p:spTree>
    <p:extLst>
      <p:ext uri="{BB962C8B-B14F-4D97-AF65-F5344CB8AC3E}">
        <p14:creationId xmlns:p14="http://schemas.microsoft.com/office/powerpoint/2010/main" val="711154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52C399-D743-468B-8E89-8C01311B751E}"/>
              </a:ext>
            </a:extLst>
          </p:cNvPr>
          <p:cNvSpPr>
            <a:spLocks noGrp="1"/>
          </p:cNvSpPr>
          <p:nvPr>
            <p:ph type="title"/>
          </p:nvPr>
        </p:nvSpPr>
        <p:spPr>
          <a:xfrm>
            <a:off x="567159" y="365125"/>
            <a:ext cx="10786641" cy="1325563"/>
          </a:xfrm>
        </p:spPr>
        <p:txBody>
          <a:bodyPr/>
          <a:lstStyle/>
          <a:p>
            <a:r>
              <a:rPr lang="nl-BE" altLang="nl-BE" dirty="0">
                <a:solidFill>
                  <a:srgbClr val="008080"/>
                </a:solidFill>
              </a:rPr>
              <a:t>3. Begeleiding via </a:t>
            </a:r>
            <a:r>
              <a:rPr lang="nl-BE" altLang="nl-BE" dirty="0" err="1">
                <a:solidFill>
                  <a:srgbClr val="008080"/>
                </a:solidFill>
              </a:rPr>
              <a:t>GiPSo</a:t>
            </a:r>
            <a:endParaRPr lang="nl-BE" dirty="0">
              <a:solidFill>
                <a:srgbClr val="008080"/>
              </a:solidFill>
            </a:endParaRPr>
          </a:p>
        </p:txBody>
      </p:sp>
      <p:sp>
        <p:nvSpPr>
          <p:cNvPr id="3" name="Tijdelijke aanduiding voor inhoud 2">
            <a:extLst>
              <a:ext uri="{FF2B5EF4-FFF2-40B4-BE49-F238E27FC236}">
                <a16:creationId xmlns:a16="http://schemas.microsoft.com/office/drawing/2014/main" id="{BEB22165-C9BD-4CE0-BC82-2E50773637BC}"/>
              </a:ext>
            </a:extLst>
          </p:cNvPr>
          <p:cNvSpPr>
            <a:spLocks noGrp="1"/>
          </p:cNvSpPr>
          <p:nvPr>
            <p:ph idx="1"/>
          </p:nvPr>
        </p:nvSpPr>
        <p:spPr>
          <a:xfrm>
            <a:off x="567159" y="1825625"/>
            <a:ext cx="11343189" cy="4351338"/>
          </a:xfrm>
        </p:spPr>
        <p:txBody>
          <a:bodyPr>
            <a:normAutofit/>
          </a:bodyPr>
          <a:lstStyle/>
          <a:p>
            <a:pPr marL="514350" indent="-514350">
              <a:buFont typeface="+mj-lt"/>
              <a:buAutoNum type="arabicPeriod"/>
            </a:pPr>
            <a:r>
              <a:rPr lang="nl-BE" sz="3500" b="1" dirty="0">
                <a:solidFill>
                  <a:srgbClr val="B1C800"/>
                </a:solidFill>
              </a:rPr>
              <a:t>Van een droom naar een concreet concept</a:t>
            </a:r>
          </a:p>
          <a:p>
            <a:pPr lvl="1"/>
            <a:r>
              <a:rPr lang="nl-BE" dirty="0" smtClean="0"/>
              <a:t>Ik </a:t>
            </a:r>
            <a:r>
              <a:rPr lang="nl-BE" dirty="0"/>
              <a:t>heb een droom en hoe hiermee verder? </a:t>
            </a:r>
          </a:p>
          <a:p>
            <a:pPr lvl="1"/>
            <a:r>
              <a:rPr lang="nl-BE" dirty="0"/>
              <a:t>Ik heb een concreet plan en hoe hiermee aan de slag?</a:t>
            </a:r>
          </a:p>
          <a:p>
            <a:pPr lvl="1"/>
            <a:r>
              <a:rPr lang="nl-BE" dirty="0"/>
              <a:t>Hoe tot gedragenheid komen bij iedereen? </a:t>
            </a:r>
          </a:p>
          <a:p>
            <a:pPr marL="0" indent="0">
              <a:buNone/>
            </a:pPr>
            <a:endParaRPr lang="nl-BE" dirty="0"/>
          </a:p>
          <a:p>
            <a:r>
              <a:rPr lang="nl-BE" sz="2400" b="1" dirty="0"/>
              <a:t>Expert procesbegeleiding</a:t>
            </a:r>
            <a:r>
              <a:rPr lang="nl-BE" sz="2400" dirty="0"/>
              <a:t>: </a:t>
            </a:r>
            <a:r>
              <a:rPr lang="nl-BE" sz="2400" dirty="0" smtClean="0"/>
              <a:t>Waardenoefening:</a:t>
            </a:r>
          </a:p>
          <a:p>
            <a:pPr lvl="1"/>
            <a:r>
              <a:rPr lang="nl-BE" dirty="0" smtClean="0"/>
              <a:t> Van </a:t>
            </a:r>
            <a:r>
              <a:rPr lang="nl-BE" dirty="0"/>
              <a:t>droom -&gt; waarden -&gt; missie en </a:t>
            </a:r>
            <a:r>
              <a:rPr lang="nl-BE" dirty="0" smtClean="0"/>
              <a:t>visie</a:t>
            </a:r>
            <a:endParaRPr lang="nl-BE" dirty="0"/>
          </a:p>
        </p:txBody>
      </p:sp>
    </p:spTree>
    <p:extLst>
      <p:ext uri="{BB962C8B-B14F-4D97-AF65-F5344CB8AC3E}">
        <p14:creationId xmlns:p14="http://schemas.microsoft.com/office/powerpoint/2010/main" val="4170821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rgbClr val="008080"/>
                </a:solidFill>
              </a:rPr>
              <a:t>Inleiding</a:t>
            </a:r>
            <a:endParaRPr lang="nl-BE" dirty="0"/>
          </a:p>
        </p:txBody>
      </p:sp>
      <p:sp>
        <p:nvSpPr>
          <p:cNvPr id="3" name="Tijdelijke aanduiding voor inhoud 2"/>
          <p:cNvSpPr>
            <a:spLocks noGrp="1"/>
          </p:cNvSpPr>
          <p:nvPr>
            <p:ph idx="1"/>
          </p:nvPr>
        </p:nvSpPr>
        <p:spPr/>
        <p:txBody>
          <a:bodyPr>
            <a:normAutofit/>
          </a:bodyPr>
          <a:lstStyle/>
          <a:p>
            <a:r>
              <a:rPr lang="nl-BE" sz="3600" dirty="0"/>
              <a:t>Je gaat op reis en zoekt </a:t>
            </a:r>
            <a:r>
              <a:rPr lang="nl-BE" sz="3600" dirty="0" smtClean="0"/>
              <a:t>metgezellen</a:t>
            </a:r>
            <a:endParaRPr lang="nl-BE" sz="3600" dirty="0"/>
          </a:p>
          <a:p>
            <a:r>
              <a:rPr lang="nl-BE" sz="3600" dirty="0" smtClean="0"/>
              <a:t>Gemeenschappelijk </a:t>
            </a:r>
            <a:r>
              <a:rPr lang="nl-BE" sz="3600" dirty="0"/>
              <a:t>belang =&gt; gemeenschappelijke </a:t>
            </a:r>
            <a:r>
              <a:rPr lang="nl-BE" sz="3600" dirty="0" smtClean="0"/>
              <a:t>actie</a:t>
            </a:r>
          </a:p>
          <a:p>
            <a:r>
              <a:rPr lang="nl-BE" sz="3600" dirty="0" smtClean="0"/>
              <a:t>Kracht van samenwerking</a:t>
            </a:r>
            <a:endParaRPr lang="nl-BE" sz="3600" dirty="0"/>
          </a:p>
          <a:p>
            <a:r>
              <a:rPr lang="nl-BE" sz="3600" dirty="0"/>
              <a:t>Visie en missie : wat is het doel </a:t>
            </a:r>
            <a:r>
              <a:rPr lang="nl-BE" sz="3600" dirty="0" smtClean="0"/>
              <a:t>?</a:t>
            </a:r>
            <a:endParaRPr lang="nl-BE" sz="3600" dirty="0"/>
          </a:p>
          <a:p>
            <a:endParaRPr lang="nl-BE" sz="3600" dirty="0"/>
          </a:p>
        </p:txBody>
      </p:sp>
    </p:spTree>
    <p:extLst>
      <p:ext uri="{BB962C8B-B14F-4D97-AF65-F5344CB8AC3E}">
        <p14:creationId xmlns:p14="http://schemas.microsoft.com/office/powerpoint/2010/main" val="16577885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77F43A-E8C8-48BC-818B-C23ED5091078}"/>
              </a:ext>
            </a:extLst>
          </p:cNvPr>
          <p:cNvSpPr>
            <a:spLocks noGrp="1"/>
          </p:cNvSpPr>
          <p:nvPr>
            <p:ph type="title"/>
          </p:nvPr>
        </p:nvSpPr>
        <p:spPr/>
        <p:txBody>
          <a:bodyPr>
            <a:normAutofit/>
          </a:bodyPr>
          <a:lstStyle/>
          <a:p>
            <a:r>
              <a:rPr lang="nl-BE" altLang="nl-BE" dirty="0">
                <a:solidFill>
                  <a:srgbClr val="008080"/>
                </a:solidFill>
              </a:rPr>
              <a:t>3. Begeleiding via </a:t>
            </a:r>
            <a:r>
              <a:rPr lang="nl-BE" altLang="nl-BE" dirty="0" err="1">
                <a:solidFill>
                  <a:srgbClr val="008080"/>
                </a:solidFill>
              </a:rPr>
              <a:t>GiPSo</a:t>
            </a:r>
            <a:endParaRPr lang="nl-BE" dirty="0">
              <a:solidFill>
                <a:srgbClr val="008080"/>
              </a:solidFill>
            </a:endParaRPr>
          </a:p>
        </p:txBody>
      </p:sp>
      <p:sp>
        <p:nvSpPr>
          <p:cNvPr id="3" name="Tijdelijke aanduiding voor inhoud 2">
            <a:extLst>
              <a:ext uri="{FF2B5EF4-FFF2-40B4-BE49-F238E27FC236}">
                <a16:creationId xmlns:a16="http://schemas.microsoft.com/office/drawing/2014/main" id="{262FE79D-526C-4E8F-A814-95C27DFC5C9F}"/>
              </a:ext>
            </a:extLst>
          </p:cNvPr>
          <p:cNvSpPr>
            <a:spLocks noGrp="1"/>
          </p:cNvSpPr>
          <p:nvPr>
            <p:ph idx="1"/>
          </p:nvPr>
        </p:nvSpPr>
        <p:spPr>
          <a:xfrm>
            <a:off x="838200" y="1534431"/>
            <a:ext cx="10515600" cy="5323569"/>
          </a:xfrm>
        </p:spPr>
        <p:txBody>
          <a:bodyPr>
            <a:normAutofit/>
          </a:bodyPr>
          <a:lstStyle/>
          <a:p>
            <a:pPr marL="0" indent="0">
              <a:buNone/>
            </a:pPr>
            <a:r>
              <a:rPr lang="nl-BE" sz="3500" b="1" dirty="0" smtClean="0">
                <a:solidFill>
                  <a:srgbClr val="B1C800"/>
                </a:solidFill>
              </a:rPr>
              <a:t>2.   Persoonlijk netwerk </a:t>
            </a:r>
            <a:endParaRPr lang="nl-BE" sz="3500" b="1" dirty="0">
              <a:solidFill>
                <a:srgbClr val="B1C800"/>
              </a:solidFill>
            </a:endParaRPr>
          </a:p>
          <a:p>
            <a:pPr lvl="0"/>
            <a:r>
              <a:rPr lang="nl-BE" sz="2400" dirty="0" smtClean="0"/>
              <a:t>Wie </a:t>
            </a:r>
            <a:r>
              <a:rPr lang="nl-BE" sz="2400" dirty="0"/>
              <a:t>wil mijn kind in zijn/haar leven? Wie wil ik in het leven van mijn kind? </a:t>
            </a:r>
          </a:p>
          <a:p>
            <a:pPr lvl="0"/>
            <a:r>
              <a:rPr lang="nl-BE" sz="2400" dirty="0"/>
              <a:t>Willen we anderen betrekken in ons leven zodat we er niet meer alleen voor staan als ik er niet meer ben? </a:t>
            </a:r>
          </a:p>
          <a:p>
            <a:pPr lvl="0"/>
            <a:r>
              <a:rPr lang="nl-BE" sz="2400" dirty="0"/>
              <a:t>We vinden het moeilijk om mensen aan te spreken om iets te betekenen voor onze kinderen</a:t>
            </a:r>
          </a:p>
          <a:p>
            <a:pPr lvl="0"/>
            <a:r>
              <a:rPr lang="nl-BE" sz="2400" dirty="0"/>
              <a:t>We zien de meerwaarde om een groot netwerk te hebben, maar hoe kunnen we er concreet mee van start gaan? </a:t>
            </a:r>
          </a:p>
          <a:p>
            <a:r>
              <a:rPr lang="nl-BE" sz="2400" b="1" dirty="0" smtClean="0"/>
              <a:t>Expert procesbegeleiding</a:t>
            </a:r>
            <a:r>
              <a:rPr lang="nl-BE" sz="2400" dirty="0" smtClean="0"/>
              <a:t>: </a:t>
            </a:r>
            <a:r>
              <a:rPr lang="nl-BE" sz="2400" dirty="0"/>
              <a:t>In kaart brengen van het netwerk, aanreiken van </a:t>
            </a:r>
            <a:r>
              <a:rPr lang="nl-BE" sz="2400" dirty="0" smtClean="0"/>
              <a:t>methodieken </a:t>
            </a:r>
            <a:r>
              <a:rPr lang="nl-BE" sz="2400" dirty="0"/>
              <a:t>om met het netwerk aan de slag te gaan, samen doorworstelen van de drempels bij het appelleren van het netwerk, het inbedden van het persoonlijke netwerk in het project. </a:t>
            </a:r>
          </a:p>
          <a:p>
            <a:endParaRPr lang="nl-BE" dirty="0"/>
          </a:p>
        </p:txBody>
      </p:sp>
    </p:spTree>
    <p:extLst>
      <p:ext uri="{BB962C8B-B14F-4D97-AF65-F5344CB8AC3E}">
        <p14:creationId xmlns:p14="http://schemas.microsoft.com/office/powerpoint/2010/main" val="3443729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2A4766-25F2-49F6-B2BA-09E33B6BCA91}"/>
              </a:ext>
            </a:extLst>
          </p:cNvPr>
          <p:cNvSpPr>
            <a:spLocks noGrp="1"/>
          </p:cNvSpPr>
          <p:nvPr>
            <p:ph type="title"/>
          </p:nvPr>
        </p:nvSpPr>
        <p:spPr/>
        <p:txBody>
          <a:bodyPr>
            <a:normAutofit/>
          </a:bodyPr>
          <a:lstStyle/>
          <a:p>
            <a:r>
              <a:rPr lang="nl-BE" altLang="nl-BE" dirty="0">
                <a:solidFill>
                  <a:srgbClr val="008080"/>
                </a:solidFill>
              </a:rPr>
              <a:t>3. Experten groepsprocessen</a:t>
            </a:r>
            <a:endParaRPr lang="nl-BE" dirty="0">
              <a:solidFill>
                <a:srgbClr val="008080"/>
              </a:solidFill>
            </a:endParaRPr>
          </a:p>
        </p:txBody>
      </p:sp>
      <p:sp>
        <p:nvSpPr>
          <p:cNvPr id="3" name="Tijdelijke aanduiding voor inhoud 2">
            <a:extLst>
              <a:ext uri="{FF2B5EF4-FFF2-40B4-BE49-F238E27FC236}">
                <a16:creationId xmlns:a16="http://schemas.microsoft.com/office/drawing/2014/main" id="{A9069FF8-EAF4-4A36-AEBC-9D229ECC7421}"/>
              </a:ext>
            </a:extLst>
          </p:cNvPr>
          <p:cNvSpPr>
            <a:spLocks noGrp="1"/>
          </p:cNvSpPr>
          <p:nvPr>
            <p:ph idx="1"/>
          </p:nvPr>
        </p:nvSpPr>
        <p:spPr>
          <a:xfrm>
            <a:off x="838200" y="1690688"/>
            <a:ext cx="10515600" cy="4771945"/>
          </a:xfrm>
        </p:spPr>
        <p:txBody>
          <a:bodyPr>
            <a:normAutofit fontScale="92500" lnSpcReduction="10000"/>
          </a:bodyPr>
          <a:lstStyle/>
          <a:p>
            <a:pPr marL="0" indent="0">
              <a:buNone/>
            </a:pPr>
            <a:r>
              <a:rPr lang="nl-BE" sz="3800" b="1" dirty="0">
                <a:solidFill>
                  <a:srgbClr val="B1C800"/>
                </a:solidFill>
              </a:rPr>
              <a:t>3</a:t>
            </a:r>
            <a:r>
              <a:rPr lang="nl-BE" sz="3800" b="1" dirty="0" smtClean="0">
                <a:solidFill>
                  <a:srgbClr val="B1C800"/>
                </a:solidFill>
              </a:rPr>
              <a:t>.   Vrijwilligerswerking </a:t>
            </a:r>
            <a:r>
              <a:rPr lang="nl-BE" sz="3800" b="1" dirty="0">
                <a:solidFill>
                  <a:srgbClr val="B1C800"/>
                </a:solidFill>
              </a:rPr>
              <a:t>en inclusie</a:t>
            </a:r>
          </a:p>
          <a:p>
            <a:pPr lvl="1"/>
            <a:r>
              <a:rPr lang="nl-BE" sz="2600" dirty="0" smtClean="0"/>
              <a:t>Hoe </a:t>
            </a:r>
            <a:r>
              <a:rPr lang="nl-BE" sz="2600" dirty="0"/>
              <a:t>kan mijn kind met een beperking een volwaardige plek innemen in de samenleving? </a:t>
            </a:r>
          </a:p>
          <a:p>
            <a:pPr lvl="1"/>
            <a:r>
              <a:rPr lang="nl-BE" sz="2600" dirty="0"/>
              <a:t>Hoe betrek ik de maatschappij bij ons project? </a:t>
            </a:r>
          </a:p>
          <a:p>
            <a:pPr lvl="1"/>
            <a:r>
              <a:rPr lang="nl-BE" sz="2600" dirty="0"/>
              <a:t>Hoe kunnen vrijwilligers op een zinvolle manier deel uitmaken van het project? </a:t>
            </a:r>
          </a:p>
          <a:p>
            <a:pPr lvl="1"/>
            <a:r>
              <a:rPr lang="nl-BE" sz="2600" dirty="0"/>
              <a:t>Hoe staan we garant voor een kwaliteitsvolle vrijwilligerswerking? </a:t>
            </a:r>
          </a:p>
          <a:p>
            <a:pPr lvl="1"/>
            <a:r>
              <a:rPr lang="nl-BE" sz="2600" dirty="0"/>
              <a:t>Hoe houden we vrijwilligers aan boord? </a:t>
            </a:r>
          </a:p>
          <a:p>
            <a:pPr marL="0" lvl="0" indent="0">
              <a:buNone/>
            </a:pPr>
            <a:endParaRPr lang="nl-BE" i="1" dirty="0"/>
          </a:p>
          <a:p>
            <a:r>
              <a:rPr lang="nl-BE" sz="2600" b="1" dirty="0">
                <a:solidFill>
                  <a:srgbClr val="B1C800"/>
                </a:solidFill>
              </a:rPr>
              <a:t>Expert procesbegeleiding</a:t>
            </a:r>
            <a:r>
              <a:rPr lang="nl-BE" sz="2600" dirty="0"/>
              <a:t>: </a:t>
            </a:r>
            <a:r>
              <a:rPr lang="nl-BE" sz="2600" dirty="0" smtClean="0"/>
              <a:t>Vrijwilligersbeleid </a:t>
            </a:r>
            <a:r>
              <a:rPr lang="nl-BE" sz="2600" dirty="0"/>
              <a:t>uitwerken, verbinden van de vrijwilligers met bewoners, ouders en professionals, inzetten van het netwerk van de vrijwilligers in een inclusieve samenleving</a:t>
            </a:r>
          </a:p>
          <a:p>
            <a:endParaRPr lang="nl-BE" dirty="0"/>
          </a:p>
        </p:txBody>
      </p:sp>
    </p:spTree>
    <p:extLst>
      <p:ext uri="{BB962C8B-B14F-4D97-AF65-F5344CB8AC3E}">
        <p14:creationId xmlns:p14="http://schemas.microsoft.com/office/powerpoint/2010/main" val="823895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8CFA97-F040-409A-BA35-4ABFAAE55243}"/>
              </a:ext>
            </a:extLst>
          </p:cNvPr>
          <p:cNvSpPr>
            <a:spLocks noGrp="1"/>
          </p:cNvSpPr>
          <p:nvPr>
            <p:ph type="title"/>
          </p:nvPr>
        </p:nvSpPr>
        <p:spPr/>
        <p:txBody>
          <a:bodyPr>
            <a:normAutofit/>
          </a:bodyPr>
          <a:lstStyle/>
          <a:p>
            <a:r>
              <a:rPr lang="nl-BE" altLang="nl-BE" dirty="0">
                <a:solidFill>
                  <a:srgbClr val="008080"/>
                </a:solidFill>
              </a:rPr>
              <a:t>3. Begeleiding via </a:t>
            </a:r>
            <a:r>
              <a:rPr lang="nl-BE" altLang="nl-BE" dirty="0" err="1">
                <a:solidFill>
                  <a:srgbClr val="008080"/>
                </a:solidFill>
              </a:rPr>
              <a:t>GiPSo</a:t>
            </a:r>
            <a:endParaRPr lang="nl-BE" dirty="0">
              <a:solidFill>
                <a:srgbClr val="008080"/>
              </a:solidFill>
            </a:endParaRPr>
          </a:p>
        </p:txBody>
      </p:sp>
      <p:sp>
        <p:nvSpPr>
          <p:cNvPr id="3" name="Tijdelijke aanduiding voor inhoud 2">
            <a:extLst>
              <a:ext uri="{FF2B5EF4-FFF2-40B4-BE49-F238E27FC236}">
                <a16:creationId xmlns:a16="http://schemas.microsoft.com/office/drawing/2014/main" id="{E9CA0D7C-8575-430F-91CC-AAC506857015}"/>
              </a:ext>
            </a:extLst>
          </p:cNvPr>
          <p:cNvSpPr>
            <a:spLocks noGrp="1"/>
          </p:cNvSpPr>
          <p:nvPr>
            <p:ph idx="1"/>
          </p:nvPr>
        </p:nvSpPr>
        <p:spPr>
          <a:xfrm>
            <a:off x="706056" y="1658574"/>
            <a:ext cx="10647744" cy="5199425"/>
          </a:xfrm>
        </p:spPr>
        <p:txBody>
          <a:bodyPr>
            <a:normAutofit fontScale="32500" lnSpcReduction="20000"/>
          </a:bodyPr>
          <a:lstStyle/>
          <a:p>
            <a:pPr marL="0" indent="0">
              <a:buNone/>
            </a:pPr>
            <a:r>
              <a:rPr lang="nl-BE" sz="9000" b="1" dirty="0">
                <a:solidFill>
                  <a:srgbClr val="B1C800"/>
                </a:solidFill>
              </a:rPr>
              <a:t>4</a:t>
            </a:r>
            <a:r>
              <a:rPr lang="nl-BE" sz="9000" b="1" dirty="0" smtClean="0">
                <a:solidFill>
                  <a:srgbClr val="B1C800"/>
                </a:solidFill>
              </a:rPr>
              <a:t>.   Groepsdynamieken </a:t>
            </a:r>
            <a:r>
              <a:rPr lang="nl-BE" sz="9000" b="1" dirty="0">
                <a:solidFill>
                  <a:srgbClr val="B1C800"/>
                </a:solidFill>
              </a:rPr>
              <a:t>en groepsprocessen</a:t>
            </a:r>
          </a:p>
          <a:p>
            <a:r>
              <a:rPr lang="nl-BE" sz="6800" dirty="0" smtClean="0"/>
              <a:t>Sommige </a:t>
            </a:r>
            <a:r>
              <a:rPr lang="nl-BE" sz="6800" dirty="0"/>
              <a:t>ouders willen over alles geïnformeerd worden. Anderen willen een minimum aan info ontvangen. Hoe omgaan met deze verschillende verwachtingen in de groep? </a:t>
            </a:r>
          </a:p>
          <a:p>
            <a:r>
              <a:rPr lang="nl-BE" sz="6800" dirty="0"/>
              <a:t>Bijeenkomsten gaan voor sommigen te traag, voor anderen gaat het te snel: hoe ieders tempo respecteren? Hoe omgaan met de verschillende tempo’s in de groep? </a:t>
            </a:r>
          </a:p>
          <a:p>
            <a:r>
              <a:rPr lang="nl-BE" sz="6800" dirty="0"/>
              <a:t>Wie mag wat beslissen? Moet iedereen in elke beslissing betrokken worden? </a:t>
            </a:r>
          </a:p>
          <a:p>
            <a:pPr lvl="0"/>
            <a:r>
              <a:rPr lang="nl-BE" sz="6800" dirty="0"/>
              <a:t>Er worden geen knopen doorgehakt</a:t>
            </a:r>
          </a:p>
          <a:p>
            <a:r>
              <a:rPr lang="nl-BE" sz="6800" dirty="0"/>
              <a:t>Wie heeft het voor het zeggen in de groep? </a:t>
            </a:r>
          </a:p>
          <a:p>
            <a:pPr lvl="0"/>
            <a:r>
              <a:rPr lang="nl-BE" sz="6800" dirty="0"/>
              <a:t>Hoeveel en welke vorm van communicatie is nodig? </a:t>
            </a:r>
          </a:p>
          <a:p>
            <a:pPr lvl="0"/>
            <a:r>
              <a:rPr lang="nl-BE" sz="6800" dirty="0"/>
              <a:t>Er wordt te veel vergaderd, er wordt te veel heen en weer gecommuniceerd</a:t>
            </a:r>
          </a:p>
          <a:p>
            <a:pPr lvl="0"/>
            <a:endParaRPr lang="nl-BE" i="1" dirty="0"/>
          </a:p>
          <a:p>
            <a:pPr marL="0" indent="0">
              <a:buNone/>
            </a:pPr>
            <a:r>
              <a:rPr lang="nl-BE" sz="7400" b="1" dirty="0"/>
              <a:t>Expert procesbegeleiding </a:t>
            </a:r>
            <a:r>
              <a:rPr lang="nl-BE" sz="7400" dirty="0"/>
              <a:t>: Begeleiden van het groepsproces: Helderheid scheppen, rollen en verantwoordelijkheden expliciteren en bestendigen, proces van beslissingen nemen begeleiden, vormen ter communicatie aanbieden. </a:t>
            </a:r>
          </a:p>
        </p:txBody>
      </p:sp>
    </p:spTree>
    <p:extLst>
      <p:ext uri="{BB962C8B-B14F-4D97-AF65-F5344CB8AC3E}">
        <p14:creationId xmlns:p14="http://schemas.microsoft.com/office/powerpoint/2010/main" val="3162193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5D6DDB-8DA3-455D-AA94-C0954B1BA814}"/>
              </a:ext>
            </a:extLst>
          </p:cNvPr>
          <p:cNvSpPr>
            <a:spLocks noGrp="1"/>
          </p:cNvSpPr>
          <p:nvPr>
            <p:ph type="title"/>
          </p:nvPr>
        </p:nvSpPr>
        <p:spPr/>
        <p:txBody>
          <a:bodyPr>
            <a:normAutofit/>
          </a:bodyPr>
          <a:lstStyle/>
          <a:p>
            <a:r>
              <a:rPr lang="nl-BE" altLang="nl-BE" dirty="0">
                <a:solidFill>
                  <a:srgbClr val="008080"/>
                </a:solidFill>
              </a:rPr>
              <a:t>3. Experten groepsprocessen</a:t>
            </a:r>
            <a:endParaRPr lang="nl-BE" dirty="0">
              <a:solidFill>
                <a:srgbClr val="008080"/>
              </a:solidFill>
            </a:endParaRPr>
          </a:p>
        </p:txBody>
      </p:sp>
      <p:sp>
        <p:nvSpPr>
          <p:cNvPr id="3" name="Tijdelijke aanduiding voor inhoud 2">
            <a:extLst>
              <a:ext uri="{FF2B5EF4-FFF2-40B4-BE49-F238E27FC236}">
                <a16:creationId xmlns:a16="http://schemas.microsoft.com/office/drawing/2014/main" id="{6E0527BC-692B-4568-9749-DC439BD48096}"/>
              </a:ext>
            </a:extLst>
          </p:cNvPr>
          <p:cNvSpPr>
            <a:spLocks noGrp="1"/>
          </p:cNvSpPr>
          <p:nvPr>
            <p:ph idx="1"/>
          </p:nvPr>
        </p:nvSpPr>
        <p:spPr/>
        <p:txBody>
          <a:bodyPr>
            <a:normAutofit/>
          </a:bodyPr>
          <a:lstStyle/>
          <a:p>
            <a:pPr marL="0" indent="0">
              <a:buNone/>
            </a:pPr>
            <a:r>
              <a:rPr lang="nl-BE" sz="3500" b="1" dirty="0">
                <a:solidFill>
                  <a:srgbClr val="B1C800"/>
                </a:solidFill>
              </a:rPr>
              <a:t>5</a:t>
            </a:r>
            <a:r>
              <a:rPr lang="nl-BE" sz="3500" b="1" dirty="0" smtClean="0">
                <a:solidFill>
                  <a:srgbClr val="B1C800"/>
                </a:solidFill>
              </a:rPr>
              <a:t>.   Afhakende </a:t>
            </a:r>
            <a:r>
              <a:rPr lang="nl-BE" sz="3500" b="1" dirty="0">
                <a:solidFill>
                  <a:srgbClr val="B1C800"/>
                </a:solidFill>
              </a:rPr>
              <a:t>ouders </a:t>
            </a:r>
          </a:p>
          <a:p>
            <a:pPr lvl="1"/>
            <a:r>
              <a:rPr lang="nl-BE" dirty="0" smtClean="0"/>
              <a:t>Ouders </a:t>
            </a:r>
            <a:r>
              <a:rPr lang="nl-BE" dirty="0"/>
              <a:t>die beginnen twijfelen</a:t>
            </a:r>
          </a:p>
          <a:p>
            <a:pPr lvl="1"/>
            <a:r>
              <a:rPr lang="nl-BE" dirty="0"/>
              <a:t>Ouders die afhaken</a:t>
            </a:r>
          </a:p>
          <a:p>
            <a:pPr lvl="1"/>
            <a:r>
              <a:rPr lang="nl-BE" dirty="0"/>
              <a:t>Ouders die toch voor een klassieke instelling kiezen</a:t>
            </a:r>
          </a:p>
          <a:p>
            <a:pPr marL="0" indent="0">
              <a:buNone/>
            </a:pPr>
            <a:endParaRPr lang="nl-BE" dirty="0"/>
          </a:p>
          <a:p>
            <a:pPr marL="0" indent="0">
              <a:buNone/>
            </a:pPr>
            <a:r>
              <a:rPr lang="nl-BE" sz="2400" b="1" dirty="0"/>
              <a:t>Expert procesbegeleiding</a:t>
            </a:r>
            <a:r>
              <a:rPr lang="nl-BE" sz="2400" dirty="0"/>
              <a:t>: </a:t>
            </a:r>
          </a:p>
          <a:p>
            <a:pPr marL="0" indent="0">
              <a:buNone/>
            </a:pPr>
            <a:r>
              <a:rPr lang="nl-BE" sz="2400" dirty="0"/>
              <a:t>De betekenis van de uitgangspunten ten gronde benoemen, doorleven en samen concreet vertalen. Samen opstellen van een engagementsverklaring. </a:t>
            </a:r>
          </a:p>
          <a:p>
            <a:pPr marL="0" indent="0">
              <a:buNone/>
            </a:pPr>
            <a:r>
              <a:rPr lang="nl-BE" sz="2400" dirty="0"/>
              <a:t>Effect van ‘de afhakers’ op de oudergroep mee opvangen en samen terug tot de kern van het engagement komen.</a:t>
            </a:r>
          </a:p>
          <a:p>
            <a:endParaRPr lang="nl-BE" dirty="0"/>
          </a:p>
        </p:txBody>
      </p:sp>
    </p:spTree>
    <p:extLst>
      <p:ext uri="{BB962C8B-B14F-4D97-AF65-F5344CB8AC3E}">
        <p14:creationId xmlns:p14="http://schemas.microsoft.com/office/powerpoint/2010/main" val="2790368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3AF163-C19D-475A-A3EF-AE9D2B2D21FA}"/>
              </a:ext>
            </a:extLst>
          </p:cNvPr>
          <p:cNvSpPr>
            <a:spLocks noGrp="1"/>
          </p:cNvSpPr>
          <p:nvPr>
            <p:ph type="title"/>
          </p:nvPr>
        </p:nvSpPr>
        <p:spPr>
          <a:xfrm>
            <a:off x="838200" y="500062"/>
            <a:ext cx="10515600" cy="1325563"/>
          </a:xfrm>
        </p:spPr>
        <p:txBody>
          <a:bodyPr/>
          <a:lstStyle/>
          <a:p>
            <a:r>
              <a:rPr lang="nl-BE" altLang="nl-BE" dirty="0">
                <a:solidFill>
                  <a:srgbClr val="008080"/>
                </a:solidFill>
              </a:rPr>
              <a:t>3. Begeleiding via </a:t>
            </a:r>
            <a:r>
              <a:rPr lang="nl-BE" altLang="nl-BE" dirty="0" err="1">
                <a:solidFill>
                  <a:srgbClr val="008080"/>
                </a:solidFill>
              </a:rPr>
              <a:t>GiPSo</a:t>
            </a:r>
            <a:endParaRPr lang="nl-BE" dirty="0"/>
          </a:p>
        </p:txBody>
      </p:sp>
      <p:sp>
        <p:nvSpPr>
          <p:cNvPr id="3" name="Tijdelijke aanduiding voor inhoud 2">
            <a:extLst>
              <a:ext uri="{FF2B5EF4-FFF2-40B4-BE49-F238E27FC236}">
                <a16:creationId xmlns:a16="http://schemas.microsoft.com/office/drawing/2014/main" id="{B059A211-5B5B-4E5A-94F3-7CC614DDAB3F}"/>
              </a:ext>
            </a:extLst>
          </p:cNvPr>
          <p:cNvSpPr>
            <a:spLocks noGrp="1"/>
          </p:cNvSpPr>
          <p:nvPr>
            <p:ph idx="1"/>
          </p:nvPr>
        </p:nvSpPr>
        <p:spPr>
          <a:xfrm>
            <a:off x="838199" y="1825624"/>
            <a:ext cx="10597587" cy="4532313"/>
          </a:xfrm>
        </p:spPr>
        <p:txBody>
          <a:bodyPr>
            <a:normAutofit/>
          </a:bodyPr>
          <a:lstStyle/>
          <a:p>
            <a:pPr marL="0" indent="0">
              <a:buNone/>
            </a:pPr>
            <a:r>
              <a:rPr lang="nl-BE" sz="3200" b="1" dirty="0">
                <a:solidFill>
                  <a:srgbClr val="B1C800"/>
                </a:solidFill>
              </a:rPr>
              <a:t>6</a:t>
            </a:r>
            <a:r>
              <a:rPr lang="nl-BE" sz="3200" b="1" dirty="0" smtClean="0">
                <a:solidFill>
                  <a:srgbClr val="B1C800"/>
                </a:solidFill>
              </a:rPr>
              <a:t>.   Conflicten</a:t>
            </a:r>
            <a:endParaRPr lang="nl-BE" sz="3500" b="1" dirty="0">
              <a:solidFill>
                <a:srgbClr val="B1C800"/>
              </a:solidFill>
            </a:endParaRPr>
          </a:p>
          <a:p>
            <a:pPr lvl="1"/>
            <a:r>
              <a:rPr lang="nl-BE" dirty="0" smtClean="0"/>
              <a:t>Er </a:t>
            </a:r>
            <a:r>
              <a:rPr lang="nl-BE" dirty="0"/>
              <a:t>zijn spanningen, conflicten, frustraties,… in de groep</a:t>
            </a:r>
          </a:p>
          <a:p>
            <a:pPr lvl="1"/>
            <a:r>
              <a:rPr lang="nl-BE" dirty="0"/>
              <a:t>Er is een conflict tussen ouderparen</a:t>
            </a:r>
          </a:p>
          <a:p>
            <a:pPr lvl="1"/>
            <a:r>
              <a:rPr lang="nl-BE" dirty="0"/>
              <a:t>Er zijn spanningen binnen een ouderkoppel (</a:t>
            </a:r>
            <a:r>
              <a:rPr lang="nl-BE" dirty="0" err="1"/>
              <a:t>bvb</a:t>
            </a:r>
            <a:r>
              <a:rPr lang="nl-BE" dirty="0"/>
              <a:t> bij een gescheiden koppel)</a:t>
            </a:r>
          </a:p>
          <a:p>
            <a:endParaRPr lang="nl-BE" dirty="0"/>
          </a:p>
          <a:p>
            <a:pPr marL="0" indent="0">
              <a:buNone/>
            </a:pPr>
            <a:r>
              <a:rPr lang="nl-BE" sz="2400" b="1" dirty="0"/>
              <a:t>Expert procesbegeleiding</a:t>
            </a:r>
            <a:r>
              <a:rPr lang="nl-BE" sz="2400" dirty="0"/>
              <a:t>: </a:t>
            </a:r>
            <a:r>
              <a:rPr lang="nl-BE" sz="2400" dirty="0" smtClean="0"/>
              <a:t>Onderzoeken </a:t>
            </a:r>
            <a:r>
              <a:rPr lang="nl-BE" sz="2400" dirty="0"/>
              <a:t>van waarden die geraakt worden in het conflict en welk persoonlijk belang hiermee bedreigd wordt? Bespreken van de impact van de spanningen op de gehele oudergroep. Bewaken van de duurzaamheid en toekomst van het project en het gezamenlijke doel ondanks de spanningen.</a:t>
            </a:r>
          </a:p>
        </p:txBody>
      </p:sp>
    </p:spTree>
    <p:extLst>
      <p:ext uri="{BB962C8B-B14F-4D97-AF65-F5344CB8AC3E}">
        <p14:creationId xmlns:p14="http://schemas.microsoft.com/office/powerpoint/2010/main" val="592880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solidFill>
                  <a:srgbClr val="008080"/>
                </a:solidFill>
              </a:rPr>
              <a:t>Inleiding</a:t>
            </a:r>
            <a:endParaRPr lang="nl-BE" dirty="0"/>
          </a:p>
        </p:txBody>
      </p:sp>
      <p:sp>
        <p:nvSpPr>
          <p:cNvPr id="3" name="Tijdelijke aanduiding voor inhoud 2"/>
          <p:cNvSpPr>
            <a:spLocks noGrp="1"/>
          </p:cNvSpPr>
          <p:nvPr>
            <p:ph idx="1"/>
          </p:nvPr>
        </p:nvSpPr>
        <p:spPr>
          <a:xfrm>
            <a:off x="838200" y="1825625"/>
            <a:ext cx="10322169" cy="4351338"/>
          </a:xfrm>
        </p:spPr>
        <p:txBody>
          <a:bodyPr>
            <a:normAutofit/>
          </a:bodyPr>
          <a:lstStyle/>
          <a:p>
            <a:r>
              <a:rPr lang="nl-BE" sz="4000" dirty="0" smtClean="0"/>
              <a:t>Wie heeft het </a:t>
            </a:r>
            <a:r>
              <a:rPr lang="nl-BE" sz="4000" b="1" dirty="0" smtClean="0">
                <a:solidFill>
                  <a:srgbClr val="B1C800"/>
                </a:solidFill>
              </a:rPr>
              <a:t>eigenaarschap</a:t>
            </a:r>
            <a:r>
              <a:rPr lang="nl-BE" sz="4000" dirty="0" smtClean="0"/>
              <a:t> van het project?</a:t>
            </a:r>
          </a:p>
          <a:p>
            <a:pPr lvl="1">
              <a:buFont typeface="Courier New" panose="02070309020205020404" pitchFamily="49" charset="0"/>
              <a:buChar char="o"/>
            </a:pPr>
            <a:r>
              <a:rPr lang="nl-BE" sz="3200" dirty="0"/>
              <a:t>  Delen we middelen of delen we actie</a:t>
            </a:r>
            <a:r>
              <a:rPr lang="nl-BE" sz="3200" dirty="0" smtClean="0"/>
              <a:t>?</a:t>
            </a:r>
          </a:p>
          <a:p>
            <a:pPr lvl="1">
              <a:buFont typeface="Courier New" panose="02070309020205020404" pitchFamily="49" charset="0"/>
              <a:buChar char="o"/>
            </a:pPr>
            <a:r>
              <a:rPr lang="nl-BE" sz="3200" dirty="0" smtClean="0"/>
              <a:t>  Creëren we samen of volgen we trekker</a:t>
            </a:r>
            <a:r>
              <a:rPr lang="nl-BE" sz="3200" dirty="0" smtClean="0"/>
              <a:t>?</a:t>
            </a:r>
            <a:endParaRPr lang="nl-BE" sz="3200" dirty="0" smtClean="0"/>
          </a:p>
        </p:txBody>
      </p:sp>
    </p:spTree>
    <p:extLst>
      <p:ext uri="{BB962C8B-B14F-4D97-AF65-F5344CB8AC3E}">
        <p14:creationId xmlns:p14="http://schemas.microsoft.com/office/powerpoint/2010/main" val="3779324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C04D163-6D0F-4B0A-8838-9950F26FD865}"/>
              </a:ext>
            </a:extLst>
          </p:cNvPr>
          <p:cNvSpPr>
            <a:spLocks noGrp="1"/>
          </p:cNvSpPr>
          <p:nvPr>
            <p:ph idx="1"/>
          </p:nvPr>
        </p:nvSpPr>
        <p:spPr/>
        <p:txBody>
          <a:bodyPr>
            <a:normAutofit/>
          </a:bodyPr>
          <a:lstStyle/>
          <a:p>
            <a:r>
              <a:rPr lang="nl-BE" sz="3600" dirty="0" smtClean="0"/>
              <a:t>Eigen </a:t>
            </a:r>
            <a:r>
              <a:rPr lang="nl-BE" sz="3600" dirty="0"/>
              <a:t>regie</a:t>
            </a:r>
          </a:p>
          <a:p>
            <a:r>
              <a:rPr lang="nl-BE" sz="3600" dirty="0"/>
              <a:t>Solidariteit</a:t>
            </a:r>
          </a:p>
          <a:p>
            <a:r>
              <a:rPr lang="nl-BE" sz="3600" dirty="0"/>
              <a:t>Inclusie</a:t>
            </a:r>
          </a:p>
          <a:p>
            <a:r>
              <a:rPr lang="nl-BE" sz="3600" dirty="0"/>
              <a:t>B</a:t>
            </a:r>
            <a:r>
              <a:rPr lang="nl-BE" sz="3600" dirty="0" smtClean="0"/>
              <a:t>etaalbaarheid</a:t>
            </a:r>
            <a:endParaRPr lang="nl-BE" sz="3600" dirty="0"/>
          </a:p>
          <a:p>
            <a:endParaRPr lang="nl-BE" sz="3600" dirty="0"/>
          </a:p>
          <a:p>
            <a:pPr marL="0" indent="0">
              <a:buNone/>
            </a:pPr>
            <a:endParaRPr lang="nl-BE" sz="3600" dirty="0"/>
          </a:p>
        </p:txBody>
      </p:sp>
      <p:sp>
        <p:nvSpPr>
          <p:cNvPr id="7" name="Titel 1"/>
          <p:cNvSpPr>
            <a:spLocks noGrp="1"/>
          </p:cNvSpPr>
          <p:nvPr>
            <p:ph type="title"/>
          </p:nvPr>
        </p:nvSpPr>
        <p:spPr>
          <a:xfrm>
            <a:off x="838200" y="365125"/>
            <a:ext cx="10515600" cy="1325563"/>
          </a:xfrm>
        </p:spPr>
        <p:txBody>
          <a:bodyPr/>
          <a:lstStyle/>
          <a:p>
            <a:r>
              <a:rPr lang="nl-BE" dirty="0" smtClean="0">
                <a:solidFill>
                  <a:srgbClr val="009999"/>
                </a:solidFill>
              </a:rPr>
              <a:t>Inleiding</a:t>
            </a:r>
            <a:endParaRPr lang="nl-BE" dirty="0">
              <a:solidFill>
                <a:srgbClr val="009999"/>
              </a:solidFill>
            </a:endParaRPr>
          </a:p>
        </p:txBody>
      </p:sp>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7174" y="1825625"/>
            <a:ext cx="4118506" cy="4527905"/>
          </a:xfrm>
          <a:prstGeom prst="rect">
            <a:avLst/>
          </a:prstGeom>
        </p:spPr>
      </p:pic>
    </p:spTree>
    <p:extLst>
      <p:ext uri="{BB962C8B-B14F-4D97-AF65-F5344CB8AC3E}">
        <p14:creationId xmlns:p14="http://schemas.microsoft.com/office/powerpoint/2010/main" val="759707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9712" y="2720867"/>
            <a:ext cx="10515600" cy="1325563"/>
          </a:xfrm>
        </p:spPr>
        <p:txBody>
          <a:bodyPr>
            <a:normAutofit/>
          </a:bodyPr>
          <a:lstStyle/>
          <a:p>
            <a:r>
              <a:rPr lang="nl-BE" sz="6000" dirty="0">
                <a:solidFill>
                  <a:srgbClr val="008080"/>
                </a:solidFill>
              </a:rPr>
              <a:t>1. Bondgenoten zoeken</a:t>
            </a:r>
            <a:endParaRPr lang="nl-BE" sz="6000" dirty="0"/>
          </a:p>
        </p:txBody>
      </p:sp>
    </p:spTree>
    <p:extLst>
      <p:ext uri="{BB962C8B-B14F-4D97-AF65-F5344CB8AC3E}">
        <p14:creationId xmlns:p14="http://schemas.microsoft.com/office/powerpoint/2010/main" val="3781791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rgbClr val="008080"/>
                </a:solidFill>
              </a:rPr>
              <a:t>1. Bondgenoten zoeken</a:t>
            </a:r>
            <a:endParaRPr lang="nl-BE" dirty="0"/>
          </a:p>
        </p:txBody>
      </p:sp>
      <p:graphicFrame>
        <p:nvGraphicFramePr>
          <p:cNvPr id="4" name="Tijdelijke aanduiding voor inhoud 3"/>
          <p:cNvGraphicFramePr>
            <a:graphicFrameLocks noGrp="1"/>
          </p:cNvGraphicFramePr>
          <p:nvPr>
            <p:ph idx="1"/>
          </p:nvPr>
        </p:nvGraphicFramePr>
        <p:xfrm>
          <a:off x="317238" y="4334187"/>
          <a:ext cx="5361991" cy="1833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Rechte verbindingslijn met pijl 8"/>
          <p:cNvCxnSpPr>
            <a:stCxn id="3" idx="2"/>
          </p:cNvCxnSpPr>
          <p:nvPr/>
        </p:nvCxnSpPr>
        <p:spPr>
          <a:xfrm>
            <a:off x="6096000" y="2264201"/>
            <a:ext cx="68426" cy="3973241"/>
          </a:xfrm>
          <a:prstGeom prst="straightConnector1">
            <a:avLst/>
          </a:prstGeom>
          <a:ln w="76200">
            <a:solidFill>
              <a:srgbClr val="009999"/>
            </a:solidFill>
            <a:tailEnd type="triangle"/>
          </a:ln>
        </p:spPr>
        <p:style>
          <a:lnRef idx="1">
            <a:schemeClr val="accent1"/>
          </a:lnRef>
          <a:fillRef idx="0">
            <a:schemeClr val="accent1"/>
          </a:fillRef>
          <a:effectRef idx="0">
            <a:schemeClr val="accent1"/>
          </a:effectRef>
          <a:fontRef idx="minor">
            <a:schemeClr val="tx1"/>
          </a:fontRef>
        </p:style>
      </p:cxnSp>
      <p:sp>
        <p:nvSpPr>
          <p:cNvPr id="3" name="Tekstvak 2"/>
          <p:cNvSpPr txBox="1"/>
          <p:nvPr/>
        </p:nvSpPr>
        <p:spPr>
          <a:xfrm>
            <a:off x="5212168" y="1679426"/>
            <a:ext cx="1767663" cy="584775"/>
          </a:xfrm>
          <a:prstGeom prst="rect">
            <a:avLst/>
          </a:prstGeom>
          <a:noFill/>
        </p:spPr>
        <p:txBody>
          <a:bodyPr wrap="none" rtlCol="0">
            <a:spAutoFit/>
          </a:bodyPr>
          <a:lstStyle/>
          <a:p>
            <a:r>
              <a:rPr lang="nl-BE" sz="3200" dirty="0" smtClean="0">
                <a:solidFill>
                  <a:srgbClr val="B1C800"/>
                </a:solidFill>
              </a:rPr>
              <a:t>Startpunt</a:t>
            </a:r>
            <a:endParaRPr lang="nl-BE" sz="3200" dirty="0">
              <a:solidFill>
                <a:srgbClr val="B1C800"/>
              </a:solidFill>
            </a:endParaRPr>
          </a:p>
        </p:txBody>
      </p:sp>
      <p:sp>
        <p:nvSpPr>
          <p:cNvPr id="10" name="Tekstvak 9"/>
          <p:cNvSpPr txBox="1"/>
          <p:nvPr/>
        </p:nvSpPr>
        <p:spPr>
          <a:xfrm>
            <a:off x="5340094" y="6222122"/>
            <a:ext cx="1695721" cy="584775"/>
          </a:xfrm>
          <a:prstGeom prst="rect">
            <a:avLst/>
          </a:prstGeom>
          <a:noFill/>
        </p:spPr>
        <p:txBody>
          <a:bodyPr wrap="none" rtlCol="0">
            <a:spAutoFit/>
          </a:bodyPr>
          <a:lstStyle/>
          <a:p>
            <a:r>
              <a:rPr lang="nl-BE" sz="3200" dirty="0" smtClean="0">
                <a:solidFill>
                  <a:srgbClr val="B1C800"/>
                </a:solidFill>
              </a:rPr>
              <a:t>Eindpunt</a:t>
            </a:r>
            <a:endParaRPr lang="nl-BE" sz="3200" dirty="0">
              <a:solidFill>
                <a:srgbClr val="B1C800"/>
              </a:solidFill>
            </a:endParaRPr>
          </a:p>
        </p:txBody>
      </p:sp>
      <p:sp>
        <p:nvSpPr>
          <p:cNvPr id="11" name="Tekstvak 10"/>
          <p:cNvSpPr txBox="1"/>
          <p:nvPr/>
        </p:nvSpPr>
        <p:spPr>
          <a:xfrm>
            <a:off x="317237" y="2318455"/>
            <a:ext cx="5361991" cy="584775"/>
          </a:xfrm>
          <a:prstGeom prst="rect">
            <a:avLst/>
          </a:prstGeom>
          <a:noFill/>
          <a:ln>
            <a:solidFill>
              <a:schemeClr val="tx1"/>
            </a:solidFill>
          </a:ln>
        </p:spPr>
        <p:txBody>
          <a:bodyPr wrap="square" rtlCol="0">
            <a:spAutoFit/>
          </a:bodyPr>
          <a:lstStyle/>
          <a:p>
            <a:pPr algn="ctr"/>
            <a:r>
              <a:rPr lang="nl-BE" sz="3200" b="1" dirty="0" smtClean="0">
                <a:solidFill>
                  <a:srgbClr val="B1C800"/>
                </a:solidFill>
              </a:rPr>
              <a:t>Groep</a:t>
            </a:r>
            <a:endParaRPr lang="nl-BE" sz="3200" b="1" dirty="0">
              <a:solidFill>
                <a:srgbClr val="B1C800"/>
              </a:solidFill>
            </a:endParaRPr>
          </a:p>
        </p:txBody>
      </p:sp>
      <p:cxnSp>
        <p:nvCxnSpPr>
          <p:cNvPr id="12" name="Rechte verbindingslijn met pijl 11"/>
          <p:cNvCxnSpPr/>
          <p:nvPr/>
        </p:nvCxnSpPr>
        <p:spPr>
          <a:xfrm flipH="1">
            <a:off x="2976460" y="3049301"/>
            <a:ext cx="21772" cy="1138815"/>
          </a:xfrm>
          <a:prstGeom prst="straightConnector1">
            <a:avLst/>
          </a:prstGeom>
          <a:ln w="76200">
            <a:solidFill>
              <a:srgbClr val="009999"/>
            </a:solidFill>
            <a:tailEnd type="triangle"/>
          </a:ln>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8248261" y="2264201"/>
            <a:ext cx="1624602" cy="584775"/>
          </a:xfrm>
          <a:prstGeom prst="rect">
            <a:avLst/>
          </a:prstGeom>
          <a:noFill/>
          <a:ln>
            <a:solidFill>
              <a:schemeClr val="tx1"/>
            </a:solidFill>
          </a:ln>
        </p:spPr>
        <p:txBody>
          <a:bodyPr wrap="square" rtlCol="0">
            <a:spAutoFit/>
          </a:bodyPr>
          <a:lstStyle/>
          <a:p>
            <a:pPr algn="ctr"/>
            <a:r>
              <a:rPr lang="nl-BE" sz="3200" b="1" dirty="0" smtClean="0">
                <a:solidFill>
                  <a:srgbClr val="B1C800"/>
                </a:solidFill>
              </a:rPr>
              <a:t>Trekkers</a:t>
            </a:r>
            <a:endParaRPr lang="nl-BE" sz="3200" b="1" dirty="0">
              <a:solidFill>
                <a:srgbClr val="B1C800"/>
              </a:solidFill>
            </a:endParaRPr>
          </a:p>
        </p:txBody>
      </p:sp>
      <p:cxnSp>
        <p:nvCxnSpPr>
          <p:cNvPr id="15" name="Rechte verbindingslijn met pijl 14"/>
          <p:cNvCxnSpPr>
            <a:endCxn id="17" idx="0"/>
          </p:cNvCxnSpPr>
          <p:nvPr/>
        </p:nvCxnSpPr>
        <p:spPr>
          <a:xfrm>
            <a:off x="9086897" y="2876103"/>
            <a:ext cx="1583441" cy="1660478"/>
          </a:xfrm>
          <a:prstGeom prst="straightConnector1">
            <a:avLst/>
          </a:prstGeom>
          <a:ln w="76200">
            <a:solidFill>
              <a:srgbClr val="00999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Tijdelijke aanduiding voor inhoud 3"/>
          <p:cNvGraphicFramePr>
            <a:graphicFrameLocks/>
          </p:cNvGraphicFramePr>
          <p:nvPr/>
        </p:nvGraphicFramePr>
        <p:xfrm>
          <a:off x="9262194" y="4536581"/>
          <a:ext cx="2816289" cy="18336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9" name="Rechte verbindingslijn met pijl 18"/>
          <p:cNvCxnSpPr>
            <a:endCxn id="21" idx="0"/>
          </p:cNvCxnSpPr>
          <p:nvPr/>
        </p:nvCxnSpPr>
        <p:spPr>
          <a:xfrm flipH="1">
            <a:off x="7792132" y="2911154"/>
            <a:ext cx="1294765" cy="509288"/>
          </a:xfrm>
          <a:prstGeom prst="straightConnector1">
            <a:avLst/>
          </a:prstGeom>
          <a:ln w="76200">
            <a:solidFill>
              <a:srgbClr val="009999"/>
            </a:solidFill>
            <a:tailEnd type="triangle"/>
          </a:ln>
        </p:spPr>
        <p:style>
          <a:lnRef idx="1">
            <a:schemeClr val="accent1"/>
          </a:lnRef>
          <a:fillRef idx="0">
            <a:schemeClr val="accent1"/>
          </a:fillRef>
          <a:effectRef idx="0">
            <a:schemeClr val="accent1"/>
          </a:effectRef>
          <a:fontRef idx="minor">
            <a:schemeClr val="tx1"/>
          </a:fontRef>
        </p:style>
      </p:cxnSp>
      <p:sp>
        <p:nvSpPr>
          <p:cNvPr id="21" name="Tekstvak 20"/>
          <p:cNvSpPr txBox="1"/>
          <p:nvPr/>
        </p:nvSpPr>
        <p:spPr>
          <a:xfrm>
            <a:off x="6979831" y="3420442"/>
            <a:ext cx="1624602" cy="584775"/>
          </a:xfrm>
          <a:prstGeom prst="rect">
            <a:avLst/>
          </a:prstGeom>
          <a:noFill/>
          <a:ln>
            <a:solidFill>
              <a:schemeClr val="tx1"/>
            </a:solidFill>
          </a:ln>
        </p:spPr>
        <p:txBody>
          <a:bodyPr wrap="square" rtlCol="0">
            <a:spAutoFit/>
          </a:bodyPr>
          <a:lstStyle/>
          <a:p>
            <a:pPr algn="ctr"/>
            <a:r>
              <a:rPr lang="nl-BE" sz="3200" b="1" dirty="0" smtClean="0">
                <a:solidFill>
                  <a:srgbClr val="B1C800"/>
                </a:solidFill>
              </a:rPr>
              <a:t>Groep</a:t>
            </a:r>
            <a:endParaRPr lang="nl-BE" sz="3200" b="1" dirty="0">
              <a:solidFill>
                <a:srgbClr val="B1C800"/>
              </a:solidFill>
            </a:endParaRPr>
          </a:p>
        </p:txBody>
      </p:sp>
      <p:cxnSp>
        <p:nvCxnSpPr>
          <p:cNvPr id="26" name="Rechte verbindingslijn met pijl 25"/>
          <p:cNvCxnSpPr/>
          <p:nvPr/>
        </p:nvCxnSpPr>
        <p:spPr>
          <a:xfrm>
            <a:off x="7854049" y="4025383"/>
            <a:ext cx="18661" cy="560375"/>
          </a:xfrm>
          <a:prstGeom prst="straightConnector1">
            <a:avLst/>
          </a:prstGeom>
          <a:ln w="76200">
            <a:solidFill>
              <a:srgbClr val="00999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8" name="Tijdelijke aanduiding voor inhoud 3"/>
          <p:cNvGraphicFramePr>
            <a:graphicFrameLocks/>
          </p:cNvGraphicFramePr>
          <p:nvPr/>
        </p:nvGraphicFramePr>
        <p:xfrm>
          <a:off x="6383576" y="4536581"/>
          <a:ext cx="2816289" cy="183368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298938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lvl="1" indent="0">
              <a:spcBef>
                <a:spcPts val="1000"/>
              </a:spcBef>
              <a:buNone/>
            </a:pPr>
            <a:r>
              <a:rPr lang="nl-BE" sz="4800" b="1" dirty="0" smtClean="0">
                <a:solidFill>
                  <a:srgbClr val="B1C800"/>
                </a:solidFill>
              </a:rPr>
              <a:t>Start met referentiegroep</a:t>
            </a:r>
            <a:endParaRPr lang="nl-BE" sz="4800" dirty="0" smtClean="0"/>
          </a:p>
        </p:txBody>
      </p:sp>
      <p:sp>
        <p:nvSpPr>
          <p:cNvPr id="3" name="Tijdelijke aanduiding voor inhoud 2"/>
          <p:cNvSpPr>
            <a:spLocks noGrp="1"/>
          </p:cNvSpPr>
          <p:nvPr>
            <p:ph idx="1"/>
          </p:nvPr>
        </p:nvSpPr>
        <p:spPr/>
        <p:txBody>
          <a:bodyPr>
            <a:normAutofit/>
          </a:bodyPr>
          <a:lstStyle/>
          <a:p>
            <a:pPr marL="457200" lvl="1" indent="-457200">
              <a:spcBef>
                <a:spcPts val="1000"/>
              </a:spcBef>
            </a:pPr>
            <a:r>
              <a:rPr lang="nl-BE" sz="3200" dirty="0" smtClean="0"/>
              <a:t>Ouders, vrijwilligers, …</a:t>
            </a:r>
          </a:p>
          <a:p>
            <a:pPr marL="457200" lvl="1" indent="-457200">
              <a:spcBef>
                <a:spcPts val="1000"/>
              </a:spcBef>
            </a:pPr>
            <a:r>
              <a:rPr lang="nl-BE" sz="3200" dirty="0" smtClean="0"/>
              <a:t>Specifieke en complementaire profielen</a:t>
            </a:r>
          </a:p>
          <a:p>
            <a:pPr marL="457200" lvl="1" indent="-457200">
              <a:spcBef>
                <a:spcPts val="1000"/>
              </a:spcBef>
            </a:pPr>
            <a:r>
              <a:rPr lang="nl-BE" sz="3200" dirty="0" smtClean="0"/>
              <a:t>Nadien: </a:t>
            </a:r>
          </a:p>
          <a:p>
            <a:pPr marL="914400" lvl="2" indent="-457200">
              <a:spcBef>
                <a:spcPts val="1000"/>
              </a:spcBef>
            </a:pPr>
            <a:r>
              <a:rPr lang="nl-BE" sz="2800" dirty="0" smtClean="0"/>
              <a:t>Medebewoners zoeken</a:t>
            </a:r>
          </a:p>
          <a:p>
            <a:pPr marL="914400" lvl="2" indent="-457200">
              <a:spcBef>
                <a:spcPts val="1000"/>
              </a:spcBef>
            </a:pPr>
            <a:r>
              <a:rPr lang="nl-BE" sz="2800" dirty="0" smtClean="0"/>
              <a:t>Eigenaarschap al dan niet uitbreiden</a:t>
            </a:r>
            <a:endParaRPr lang="nl-BE" sz="3600" dirty="0"/>
          </a:p>
        </p:txBody>
      </p:sp>
    </p:spTree>
    <p:extLst>
      <p:ext uri="{BB962C8B-B14F-4D97-AF65-F5344CB8AC3E}">
        <p14:creationId xmlns:p14="http://schemas.microsoft.com/office/powerpoint/2010/main" val="373301719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4926</TotalTime>
  <Words>2474</Words>
  <Application>Microsoft Office PowerPoint</Application>
  <PresentationFormat>Breedbeeld</PresentationFormat>
  <Paragraphs>412</Paragraphs>
  <Slides>44</Slides>
  <Notes>24</Notes>
  <HiddenSlides>3</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44</vt:i4>
      </vt:variant>
    </vt:vector>
  </HeadingPairs>
  <TitlesOfParts>
    <vt:vector size="50" baseType="lpstr">
      <vt:lpstr>Arial</vt:lpstr>
      <vt:lpstr>Calibri</vt:lpstr>
      <vt:lpstr>Calibri Light</vt:lpstr>
      <vt:lpstr>Courier New</vt:lpstr>
      <vt:lpstr>Wingdings</vt:lpstr>
      <vt:lpstr>Kantoorthema</vt:lpstr>
      <vt:lpstr>PowerPoint-presentatie</vt:lpstr>
      <vt:lpstr>Vormen en organiseren van een groep</vt:lpstr>
      <vt:lpstr>Inleiding</vt:lpstr>
      <vt:lpstr>Inleiding</vt:lpstr>
      <vt:lpstr>Inleiding</vt:lpstr>
      <vt:lpstr>Inleiding</vt:lpstr>
      <vt:lpstr>1. Bondgenoten zoeken</vt:lpstr>
      <vt:lpstr>1. Bondgenoten zoeken</vt:lpstr>
      <vt:lpstr>Start met referentiegroep</vt:lpstr>
      <vt:lpstr>Start met referentiegroep</vt:lpstr>
      <vt:lpstr>Begin met een open gesprek zonder verwachtingen</vt:lpstr>
      <vt:lpstr>Ambitie project = Ambitie bondgenoot?</vt:lpstr>
      <vt:lpstr>Ambitie project = Ambitie bondgenoot?</vt:lpstr>
      <vt:lpstr>Zoektocht naar bondgenoten starten</vt:lpstr>
      <vt:lpstr>Zoektocht naar bondgenoten starten</vt:lpstr>
      <vt:lpstr>Zoektocht naar bondgenoten starten</vt:lpstr>
      <vt:lpstr>Zoektocht naar bondgenoten starten</vt:lpstr>
      <vt:lpstr>Oefen je communicatie</vt:lpstr>
      <vt:lpstr>1. Bondgenoten zoeken</vt:lpstr>
      <vt:lpstr>PowerPoint-presentatie</vt:lpstr>
      <vt:lpstr>2. Organiseren van een groep</vt:lpstr>
      <vt:lpstr>2. Organiseren van een groep</vt:lpstr>
      <vt:lpstr>2. Organiseren van een groep</vt:lpstr>
      <vt:lpstr>2. Organiseren van een groep</vt:lpstr>
      <vt:lpstr>PowerPoint-presentatie</vt:lpstr>
      <vt:lpstr>2. Organiseren van een groep</vt:lpstr>
      <vt:lpstr>2. Organiseren van een groep</vt:lpstr>
      <vt:lpstr>2. Organiseren van een groep</vt:lpstr>
      <vt:lpstr>2. Organiseren van een groep</vt:lpstr>
      <vt:lpstr>2. Organiseren van een groep</vt:lpstr>
      <vt:lpstr>2. Organiseren van een groep</vt:lpstr>
      <vt:lpstr>2. Organiseren van een groep</vt:lpstr>
      <vt:lpstr>2. Organiseren van een groep</vt:lpstr>
      <vt:lpstr>2. Organiseren van een groep</vt:lpstr>
      <vt:lpstr>2. Organiseren van een groep</vt:lpstr>
      <vt:lpstr>2. Organiseren van een groep</vt:lpstr>
      <vt:lpstr>3. Begeleiding via GiPSo</vt:lpstr>
      <vt:lpstr>3. Begeleiding via GiPSo</vt:lpstr>
      <vt:lpstr>3. Begeleiding via GiPSo</vt:lpstr>
      <vt:lpstr>3. Begeleiding via GiPSo</vt:lpstr>
      <vt:lpstr>3. Experten groepsprocessen</vt:lpstr>
      <vt:lpstr>3. Begeleiding via GiPSo</vt:lpstr>
      <vt:lpstr>3. Experten groepsprocessen</vt:lpstr>
      <vt:lpstr>3. Begeleiding via GiPSo</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Dries Fonteyn</dc:creator>
  <cp:lastModifiedBy>dries</cp:lastModifiedBy>
  <cp:revision>734</cp:revision>
  <cp:lastPrinted>2017-06-01T13:05:37Z</cp:lastPrinted>
  <dcterms:created xsi:type="dcterms:W3CDTF">2016-10-31T13:33:28Z</dcterms:created>
  <dcterms:modified xsi:type="dcterms:W3CDTF">2019-03-13T09:55:05Z</dcterms:modified>
</cp:coreProperties>
</file>